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30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0522B-10F3-47D0-9CE9-4F09F7914A3E}" type="doc">
      <dgm:prSet loTypeId="urn:microsoft.com/office/officeart/2018/2/layout/IconCircle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CAD006B4-40C9-41B2-A6A7-F7EA9EDF392F}">
      <dgm:prSet custT="1"/>
      <dgm:spPr/>
      <dgm:t>
        <a:bodyPr/>
        <a:lstStyle/>
        <a:p>
          <a:pPr>
            <a:lnSpc>
              <a:spcPct val="100000"/>
            </a:lnSpc>
          </a:pPr>
          <a:r>
            <a:rPr lang="en-US" sz="4800" b="1" u="sng" dirty="0"/>
            <a:t>ABSTRACT</a:t>
          </a:r>
          <a:endParaRPr lang="en-US" sz="4800" dirty="0"/>
        </a:p>
      </dgm:t>
    </dgm:pt>
    <dgm:pt modelId="{586C1604-340B-4D02-88A7-1712425C5317}" type="parTrans" cxnId="{2D66CFDF-569D-40D1-86DF-A057F6FCA0CB}">
      <dgm:prSet/>
      <dgm:spPr/>
      <dgm:t>
        <a:bodyPr/>
        <a:lstStyle/>
        <a:p>
          <a:endParaRPr lang="en-US"/>
        </a:p>
      </dgm:t>
    </dgm:pt>
    <dgm:pt modelId="{B20C6869-9292-4925-AC5A-7AD1F1EC20CB}" type="sibTrans" cxnId="{2D66CFDF-569D-40D1-86DF-A057F6FCA0CB}">
      <dgm:prSet/>
      <dgm:spPr/>
      <dgm:t>
        <a:bodyPr/>
        <a:lstStyle/>
        <a:p>
          <a:pPr>
            <a:lnSpc>
              <a:spcPct val="100000"/>
            </a:lnSpc>
          </a:pPr>
          <a:endParaRPr lang="en-US"/>
        </a:p>
      </dgm:t>
    </dgm:pt>
    <dgm:pt modelId="{78F8409F-C6C3-4824-AA8D-6AE76B77D9D3}">
      <dgm:prSet custT="1"/>
      <dgm:spPr/>
      <dgm:t>
        <a:bodyPr/>
        <a:lstStyle/>
        <a:p>
          <a:pPr>
            <a:lnSpc>
              <a:spcPct val="100000"/>
            </a:lnSpc>
          </a:pPr>
          <a:r>
            <a:rPr lang="en-US" sz="1400" b="1" dirty="0"/>
            <a:t>The purpose of the Library Management System is to automate the existing manual system with the help of computerized equipment and full-fledged computer software, fulfilling their requirements, so that their valuable data/information can be stored for a longer period with easy accessing and manipulation of the same. The required software and hardware are easily available and easy to work with. </a:t>
          </a:r>
        </a:p>
      </dgm:t>
    </dgm:pt>
    <dgm:pt modelId="{ECBC53CB-3271-41DD-B069-F21EBEE85202}" type="parTrans" cxnId="{A940BB63-4B20-43C2-A894-DBEBE1368061}">
      <dgm:prSet/>
      <dgm:spPr/>
      <dgm:t>
        <a:bodyPr/>
        <a:lstStyle/>
        <a:p>
          <a:endParaRPr lang="en-US"/>
        </a:p>
      </dgm:t>
    </dgm:pt>
    <dgm:pt modelId="{42440EE1-59FC-4856-A200-AFD8B5EDB156}" type="sibTrans" cxnId="{A940BB63-4B20-43C2-A894-DBEBE1368061}">
      <dgm:prSet/>
      <dgm:spPr/>
      <dgm:t>
        <a:bodyPr/>
        <a:lstStyle/>
        <a:p>
          <a:pPr>
            <a:lnSpc>
              <a:spcPct val="100000"/>
            </a:lnSpc>
          </a:pPr>
          <a:endParaRPr lang="en-US"/>
        </a:p>
      </dgm:t>
    </dgm:pt>
    <dgm:pt modelId="{1B797D96-2D32-4395-A533-68E2F1EADEEA}">
      <dgm:prSet custT="1"/>
      <dgm:spPr/>
      <dgm:t>
        <a:bodyPr/>
        <a:lstStyle/>
        <a:p>
          <a:pPr>
            <a:lnSpc>
              <a:spcPct val="100000"/>
            </a:lnSpc>
          </a:pPr>
          <a:r>
            <a:rPr lang="en-US" sz="1600" b="1" dirty="0"/>
            <a:t>Library Management systems, as described above, can lead to error-free, secure, reliable, and fast management systems. It can assist the user to concentrate on their other activities rather than concentrating on the record-keeping. Thus it will help organizations in better utilization of resources. The organization can maintain computerized records without redundant entries. That means that one need not be distracted by information that is not relevant while being able to reach the information. </a:t>
          </a:r>
        </a:p>
      </dgm:t>
    </dgm:pt>
    <dgm:pt modelId="{B7BACBF7-11DA-43A1-96FE-74CE63A487CB}" type="parTrans" cxnId="{B21CBAA7-2AC0-4AEC-947E-B291D7772C7B}">
      <dgm:prSet/>
      <dgm:spPr/>
      <dgm:t>
        <a:bodyPr/>
        <a:lstStyle/>
        <a:p>
          <a:endParaRPr lang="en-US"/>
        </a:p>
      </dgm:t>
    </dgm:pt>
    <dgm:pt modelId="{92A3E70D-EC1B-4092-87B2-6BED3B6A26A7}" type="sibTrans" cxnId="{B21CBAA7-2AC0-4AEC-947E-B291D7772C7B}">
      <dgm:prSet/>
      <dgm:spPr/>
      <dgm:t>
        <a:bodyPr/>
        <a:lstStyle/>
        <a:p>
          <a:pPr>
            <a:lnSpc>
              <a:spcPct val="100000"/>
            </a:lnSpc>
          </a:pPr>
          <a:endParaRPr lang="en-US"/>
        </a:p>
      </dgm:t>
    </dgm:pt>
    <dgm:pt modelId="{0C280D90-3F58-41AA-A7B4-1252A67E51E7}">
      <dgm:prSet custT="1"/>
      <dgm:spPr/>
      <dgm:t>
        <a:bodyPr/>
        <a:lstStyle/>
        <a:p>
          <a:pPr>
            <a:lnSpc>
              <a:spcPct val="100000"/>
            </a:lnSpc>
          </a:pPr>
          <a:r>
            <a:rPr lang="en-US" sz="1600" b="1" dirty="0"/>
            <a:t>The aim is to automate its existing manual system with the help of computerized equipment and full-fledged computer software, fulfilling their requirements, so that their valuable data/information can be stored for a longer period with easy access and manipulation of the same. Basically, the project describes how to manage for good performance and better services for the clients</a:t>
          </a:r>
        </a:p>
      </dgm:t>
    </dgm:pt>
    <dgm:pt modelId="{89EBA6AB-C385-4D48-BE5C-672C41B526CF}" type="parTrans" cxnId="{C918468E-876A-4020-9A17-DA6E0EAE7504}">
      <dgm:prSet/>
      <dgm:spPr/>
      <dgm:t>
        <a:bodyPr/>
        <a:lstStyle/>
        <a:p>
          <a:endParaRPr lang="en-US"/>
        </a:p>
      </dgm:t>
    </dgm:pt>
    <dgm:pt modelId="{58E93C96-B7BD-495A-8725-B710DAB2BDC8}" type="sibTrans" cxnId="{C918468E-876A-4020-9A17-DA6E0EAE7504}">
      <dgm:prSet/>
      <dgm:spPr/>
      <dgm:t>
        <a:bodyPr/>
        <a:lstStyle/>
        <a:p>
          <a:endParaRPr lang="en-US"/>
        </a:p>
      </dgm:t>
    </dgm:pt>
    <dgm:pt modelId="{7EFB44D0-559B-4C90-AC0A-980B8D620519}" type="pres">
      <dgm:prSet presAssocID="{CEA0522B-10F3-47D0-9CE9-4F09F7914A3E}" presName="root" presStyleCnt="0">
        <dgm:presLayoutVars>
          <dgm:dir/>
          <dgm:resizeHandles val="exact"/>
        </dgm:presLayoutVars>
      </dgm:prSet>
      <dgm:spPr/>
    </dgm:pt>
    <dgm:pt modelId="{338C9EF3-5478-4348-B4D3-F1A8488734C6}" type="pres">
      <dgm:prSet presAssocID="{CEA0522B-10F3-47D0-9CE9-4F09F7914A3E}" presName="container" presStyleCnt="0">
        <dgm:presLayoutVars>
          <dgm:dir/>
          <dgm:resizeHandles val="exact"/>
        </dgm:presLayoutVars>
      </dgm:prSet>
      <dgm:spPr/>
    </dgm:pt>
    <dgm:pt modelId="{7379AD83-412C-4BC7-82BE-CE2FFFB845AA}" type="pres">
      <dgm:prSet presAssocID="{CAD006B4-40C9-41B2-A6A7-F7EA9EDF392F}" presName="compNode" presStyleCnt="0"/>
      <dgm:spPr/>
    </dgm:pt>
    <dgm:pt modelId="{D0A6BCE7-8882-42F4-A194-5EF342C12DB0}" type="pres">
      <dgm:prSet presAssocID="{CAD006B4-40C9-41B2-A6A7-F7EA9EDF392F}" presName="iconBgRect" presStyleLbl="bgShp" presStyleIdx="0" presStyleCnt="4"/>
      <dgm:spPr/>
    </dgm:pt>
    <dgm:pt modelId="{202051A2-6CFD-4E44-A3CB-54470EC891AA}" type="pres">
      <dgm:prSet presAssocID="{CAD006B4-40C9-41B2-A6A7-F7EA9EDF39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5399267-1911-4205-A9DF-4B9C3F713150}" type="pres">
      <dgm:prSet presAssocID="{CAD006B4-40C9-41B2-A6A7-F7EA9EDF392F}" presName="spaceRect" presStyleCnt="0"/>
      <dgm:spPr/>
    </dgm:pt>
    <dgm:pt modelId="{2522A4F4-47DC-4587-9F37-2BBE972B78B7}" type="pres">
      <dgm:prSet presAssocID="{CAD006B4-40C9-41B2-A6A7-F7EA9EDF392F}" presName="textRect" presStyleLbl="revTx" presStyleIdx="0" presStyleCnt="4">
        <dgm:presLayoutVars>
          <dgm:chMax val="1"/>
          <dgm:chPref val="1"/>
        </dgm:presLayoutVars>
      </dgm:prSet>
      <dgm:spPr/>
    </dgm:pt>
    <dgm:pt modelId="{431F131C-A4F6-45B9-AE29-0A8070261BC9}" type="pres">
      <dgm:prSet presAssocID="{B20C6869-9292-4925-AC5A-7AD1F1EC20CB}" presName="sibTrans" presStyleLbl="sibTrans2D1" presStyleIdx="0" presStyleCnt="0"/>
      <dgm:spPr/>
    </dgm:pt>
    <dgm:pt modelId="{297AC02A-AE0B-4C0B-8C0D-E1F37E2B06A2}" type="pres">
      <dgm:prSet presAssocID="{78F8409F-C6C3-4824-AA8D-6AE76B77D9D3}" presName="compNode" presStyleCnt="0"/>
      <dgm:spPr/>
    </dgm:pt>
    <dgm:pt modelId="{B262225A-1518-455D-B0D0-86A82BEE3DC4}" type="pres">
      <dgm:prSet presAssocID="{78F8409F-C6C3-4824-AA8D-6AE76B77D9D3}" presName="iconBgRect" presStyleLbl="bgShp" presStyleIdx="1" presStyleCnt="4"/>
      <dgm:spPr/>
    </dgm:pt>
    <dgm:pt modelId="{FB2912D9-5726-49E0-8053-E0B1A2AF9CAC}" type="pres">
      <dgm:prSet presAssocID="{78F8409F-C6C3-4824-AA8D-6AE76B77D9D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5B274CB1-6EE7-486B-B940-DC65B09ACF41}" type="pres">
      <dgm:prSet presAssocID="{78F8409F-C6C3-4824-AA8D-6AE76B77D9D3}" presName="spaceRect" presStyleCnt="0"/>
      <dgm:spPr/>
    </dgm:pt>
    <dgm:pt modelId="{9E83F564-884D-4763-BB4A-87CC3EBA81A7}" type="pres">
      <dgm:prSet presAssocID="{78F8409F-C6C3-4824-AA8D-6AE76B77D9D3}" presName="textRect" presStyleLbl="revTx" presStyleIdx="1" presStyleCnt="4" custScaleY="123318">
        <dgm:presLayoutVars>
          <dgm:chMax val="1"/>
          <dgm:chPref val="1"/>
        </dgm:presLayoutVars>
      </dgm:prSet>
      <dgm:spPr/>
    </dgm:pt>
    <dgm:pt modelId="{2E3DC765-3A13-4EE3-A0C8-5C8F49D0CFCF}" type="pres">
      <dgm:prSet presAssocID="{42440EE1-59FC-4856-A200-AFD8B5EDB156}" presName="sibTrans" presStyleLbl="sibTrans2D1" presStyleIdx="0" presStyleCnt="0"/>
      <dgm:spPr/>
    </dgm:pt>
    <dgm:pt modelId="{66BF0618-D6D5-464D-91BD-495EB5BBE86A}" type="pres">
      <dgm:prSet presAssocID="{1B797D96-2D32-4395-A533-68E2F1EADEEA}" presName="compNode" presStyleCnt="0"/>
      <dgm:spPr/>
    </dgm:pt>
    <dgm:pt modelId="{8BEA4018-26DA-4644-9603-E03BBD55BA8B}" type="pres">
      <dgm:prSet presAssocID="{1B797D96-2D32-4395-A533-68E2F1EADEEA}" presName="iconBgRect" presStyleLbl="bgShp" presStyleIdx="2" presStyleCnt="4"/>
      <dgm:spPr/>
    </dgm:pt>
    <dgm:pt modelId="{11C58408-FD21-48A2-ADBB-EAB1A0E910B9}" type="pres">
      <dgm:prSet presAssocID="{1B797D96-2D32-4395-A533-68E2F1EADE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8DA6C047-451C-4A71-8E35-05E4ABB49F23}" type="pres">
      <dgm:prSet presAssocID="{1B797D96-2D32-4395-A533-68E2F1EADEEA}" presName="spaceRect" presStyleCnt="0"/>
      <dgm:spPr/>
    </dgm:pt>
    <dgm:pt modelId="{D63BA616-FCAE-418B-AA30-9B26F380B515}" type="pres">
      <dgm:prSet presAssocID="{1B797D96-2D32-4395-A533-68E2F1EADEEA}" presName="textRect" presStyleLbl="revTx" presStyleIdx="2" presStyleCnt="4" custScaleX="96540" custScaleY="220467">
        <dgm:presLayoutVars>
          <dgm:chMax val="1"/>
          <dgm:chPref val="1"/>
        </dgm:presLayoutVars>
      </dgm:prSet>
      <dgm:spPr/>
    </dgm:pt>
    <dgm:pt modelId="{0EE29CC3-2CAF-4FDD-972B-A1912DBAAB0C}" type="pres">
      <dgm:prSet presAssocID="{92A3E70D-EC1B-4092-87B2-6BED3B6A26A7}" presName="sibTrans" presStyleLbl="sibTrans2D1" presStyleIdx="0" presStyleCnt="0"/>
      <dgm:spPr/>
    </dgm:pt>
    <dgm:pt modelId="{BF19DC2B-BB18-4AF7-A7D5-60CE4842915A}" type="pres">
      <dgm:prSet presAssocID="{0C280D90-3F58-41AA-A7B4-1252A67E51E7}" presName="compNode" presStyleCnt="0"/>
      <dgm:spPr/>
    </dgm:pt>
    <dgm:pt modelId="{500EB656-BCC0-4AF0-A336-E0A977AC93CB}" type="pres">
      <dgm:prSet presAssocID="{0C280D90-3F58-41AA-A7B4-1252A67E51E7}" presName="iconBgRect" presStyleLbl="bgShp" presStyleIdx="3" presStyleCnt="4"/>
      <dgm:spPr/>
    </dgm:pt>
    <dgm:pt modelId="{9731E763-9CBB-4FBE-BE4C-5D10774CCE46}" type="pres">
      <dgm:prSet presAssocID="{0C280D90-3F58-41AA-A7B4-1252A67E51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1623810C-6293-4118-B1DC-CA8B2185FAD8}" type="pres">
      <dgm:prSet presAssocID="{0C280D90-3F58-41AA-A7B4-1252A67E51E7}" presName="spaceRect" presStyleCnt="0"/>
      <dgm:spPr/>
    </dgm:pt>
    <dgm:pt modelId="{D23D77D0-D0EC-4143-B9A2-2CC515E302DE}" type="pres">
      <dgm:prSet presAssocID="{0C280D90-3F58-41AA-A7B4-1252A67E51E7}" presName="textRect" presStyleLbl="revTx" presStyleIdx="3" presStyleCnt="4" custScaleY="213399">
        <dgm:presLayoutVars>
          <dgm:chMax val="1"/>
          <dgm:chPref val="1"/>
        </dgm:presLayoutVars>
      </dgm:prSet>
      <dgm:spPr/>
    </dgm:pt>
  </dgm:ptLst>
  <dgm:cxnLst>
    <dgm:cxn modelId="{C7D0C806-CF36-43DA-822E-83ED60A328B1}" type="presOf" srcId="{42440EE1-59FC-4856-A200-AFD8B5EDB156}" destId="{2E3DC765-3A13-4EE3-A0C8-5C8F49D0CFCF}" srcOrd="0" destOrd="0" presId="urn:microsoft.com/office/officeart/2018/2/layout/IconCircleList"/>
    <dgm:cxn modelId="{D71B4F25-4152-4DA5-8227-9D586528B4B5}" type="presOf" srcId="{1B797D96-2D32-4395-A533-68E2F1EADEEA}" destId="{D63BA616-FCAE-418B-AA30-9B26F380B515}" srcOrd="0" destOrd="0" presId="urn:microsoft.com/office/officeart/2018/2/layout/IconCircleList"/>
    <dgm:cxn modelId="{373FBA36-684A-4550-88B4-FC598C8E5A65}" type="presOf" srcId="{0C280D90-3F58-41AA-A7B4-1252A67E51E7}" destId="{D23D77D0-D0EC-4143-B9A2-2CC515E302DE}" srcOrd="0" destOrd="0" presId="urn:microsoft.com/office/officeart/2018/2/layout/IconCircleList"/>
    <dgm:cxn modelId="{B88FA23E-2395-4AAD-98D4-3BEC18C784E0}" type="presOf" srcId="{92A3E70D-EC1B-4092-87B2-6BED3B6A26A7}" destId="{0EE29CC3-2CAF-4FDD-972B-A1912DBAAB0C}" srcOrd="0" destOrd="0" presId="urn:microsoft.com/office/officeart/2018/2/layout/IconCircleList"/>
    <dgm:cxn modelId="{A940BB63-4B20-43C2-A894-DBEBE1368061}" srcId="{CEA0522B-10F3-47D0-9CE9-4F09F7914A3E}" destId="{78F8409F-C6C3-4824-AA8D-6AE76B77D9D3}" srcOrd="1" destOrd="0" parTransId="{ECBC53CB-3271-41DD-B069-F21EBEE85202}" sibTransId="{42440EE1-59FC-4856-A200-AFD8B5EDB156}"/>
    <dgm:cxn modelId="{F5D6D959-4151-4EE5-A8B2-360042099500}" type="presOf" srcId="{CAD006B4-40C9-41B2-A6A7-F7EA9EDF392F}" destId="{2522A4F4-47DC-4587-9F37-2BBE972B78B7}" srcOrd="0" destOrd="0" presId="urn:microsoft.com/office/officeart/2018/2/layout/IconCircleList"/>
    <dgm:cxn modelId="{C918468E-876A-4020-9A17-DA6E0EAE7504}" srcId="{CEA0522B-10F3-47D0-9CE9-4F09F7914A3E}" destId="{0C280D90-3F58-41AA-A7B4-1252A67E51E7}" srcOrd="3" destOrd="0" parTransId="{89EBA6AB-C385-4D48-BE5C-672C41B526CF}" sibTransId="{58E93C96-B7BD-495A-8725-B710DAB2BDC8}"/>
    <dgm:cxn modelId="{450A639F-4E4C-405E-A7EF-FB9424D38125}" type="presOf" srcId="{CEA0522B-10F3-47D0-9CE9-4F09F7914A3E}" destId="{7EFB44D0-559B-4C90-AC0A-980B8D620519}" srcOrd="0" destOrd="0" presId="urn:microsoft.com/office/officeart/2018/2/layout/IconCircleList"/>
    <dgm:cxn modelId="{B21CBAA7-2AC0-4AEC-947E-B291D7772C7B}" srcId="{CEA0522B-10F3-47D0-9CE9-4F09F7914A3E}" destId="{1B797D96-2D32-4395-A533-68E2F1EADEEA}" srcOrd="2" destOrd="0" parTransId="{B7BACBF7-11DA-43A1-96FE-74CE63A487CB}" sibTransId="{92A3E70D-EC1B-4092-87B2-6BED3B6A26A7}"/>
    <dgm:cxn modelId="{95DFEFCA-7B75-43E9-B29B-1328502E2560}" type="presOf" srcId="{B20C6869-9292-4925-AC5A-7AD1F1EC20CB}" destId="{431F131C-A4F6-45B9-AE29-0A8070261BC9}" srcOrd="0" destOrd="0" presId="urn:microsoft.com/office/officeart/2018/2/layout/IconCircleList"/>
    <dgm:cxn modelId="{2D66CFDF-569D-40D1-86DF-A057F6FCA0CB}" srcId="{CEA0522B-10F3-47D0-9CE9-4F09F7914A3E}" destId="{CAD006B4-40C9-41B2-A6A7-F7EA9EDF392F}" srcOrd="0" destOrd="0" parTransId="{586C1604-340B-4D02-88A7-1712425C5317}" sibTransId="{B20C6869-9292-4925-AC5A-7AD1F1EC20CB}"/>
    <dgm:cxn modelId="{C8E71CE3-4A98-4C26-BA64-FBB17421B570}" type="presOf" srcId="{78F8409F-C6C3-4824-AA8D-6AE76B77D9D3}" destId="{9E83F564-884D-4763-BB4A-87CC3EBA81A7}" srcOrd="0" destOrd="0" presId="urn:microsoft.com/office/officeart/2018/2/layout/IconCircleList"/>
    <dgm:cxn modelId="{66405B35-0F40-4892-8726-8FBCBDA3A3E8}" type="presParOf" srcId="{7EFB44D0-559B-4C90-AC0A-980B8D620519}" destId="{338C9EF3-5478-4348-B4D3-F1A8488734C6}" srcOrd="0" destOrd="0" presId="urn:microsoft.com/office/officeart/2018/2/layout/IconCircleList"/>
    <dgm:cxn modelId="{A1B07951-7617-4B33-A92F-8BC3F0E9039D}" type="presParOf" srcId="{338C9EF3-5478-4348-B4D3-F1A8488734C6}" destId="{7379AD83-412C-4BC7-82BE-CE2FFFB845AA}" srcOrd="0" destOrd="0" presId="urn:microsoft.com/office/officeart/2018/2/layout/IconCircleList"/>
    <dgm:cxn modelId="{DAEB32FC-D723-4C00-B6EB-687284CDC486}" type="presParOf" srcId="{7379AD83-412C-4BC7-82BE-CE2FFFB845AA}" destId="{D0A6BCE7-8882-42F4-A194-5EF342C12DB0}" srcOrd="0" destOrd="0" presId="urn:microsoft.com/office/officeart/2018/2/layout/IconCircleList"/>
    <dgm:cxn modelId="{A480CF85-7E73-46ED-86BD-8753251B0D5B}" type="presParOf" srcId="{7379AD83-412C-4BC7-82BE-CE2FFFB845AA}" destId="{202051A2-6CFD-4E44-A3CB-54470EC891AA}" srcOrd="1" destOrd="0" presId="urn:microsoft.com/office/officeart/2018/2/layout/IconCircleList"/>
    <dgm:cxn modelId="{55AEBB87-98D9-4EEF-B0A8-A9E0F543C1BE}" type="presParOf" srcId="{7379AD83-412C-4BC7-82BE-CE2FFFB845AA}" destId="{75399267-1911-4205-A9DF-4B9C3F713150}" srcOrd="2" destOrd="0" presId="urn:microsoft.com/office/officeart/2018/2/layout/IconCircleList"/>
    <dgm:cxn modelId="{B6021DF2-E076-4959-AB0D-8CA112B3D128}" type="presParOf" srcId="{7379AD83-412C-4BC7-82BE-CE2FFFB845AA}" destId="{2522A4F4-47DC-4587-9F37-2BBE972B78B7}" srcOrd="3" destOrd="0" presId="urn:microsoft.com/office/officeart/2018/2/layout/IconCircleList"/>
    <dgm:cxn modelId="{876C14D0-D5CB-49C8-A617-B205A654EB6E}" type="presParOf" srcId="{338C9EF3-5478-4348-B4D3-F1A8488734C6}" destId="{431F131C-A4F6-45B9-AE29-0A8070261BC9}" srcOrd="1" destOrd="0" presId="urn:microsoft.com/office/officeart/2018/2/layout/IconCircleList"/>
    <dgm:cxn modelId="{809F69C3-F62A-424B-A189-39D7200FDFE9}" type="presParOf" srcId="{338C9EF3-5478-4348-B4D3-F1A8488734C6}" destId="{297AC02A-AE0B-4C0B-8C0D-E1F37E2B06A2}" srcOrd="2" destOrd="0" presId="urn:microsoft.com/office/officeart/2018/2/layout/IconCircleList"/>
    <dgm:cxn modelId="{26A47E24-2B60-4177-9A4A-B5BBA95BDDFD}" type="presParOf" srcId="{297AC02A-AE0B-4C0B-8C0D-E1F37E2B06A2}" destId="{B262225A-1518-455D-B0D0-86A82BEE3DC4}" srcOrd="0" destOrd="0" presId="urn:microsoft.com/office/officeart/2018/2/layout/IconCircleList"/>
    <dgm:cxn modelId="{18FE0B7A-B3DE-47FF-8488-681FBC1C395C}" type="presParOf" srcId="{297AC02A-AE0B-4C0B-8C0D-E1F37E2B06A2}" destId="{FB2912D9-5726-49E0-8053-E0B1A2AF9CAC}" srcOrd="1" destOrd="0" presId="urn:microsoft.com/office/officeart/2018/2/layout/IconCircleList"/>
    <dgm:cxn modelId="{A9F3443F-59FA-4723-BD67-F7A476CBF80D}" type="presParOf" srcId="{297AC02A-AE0B-4C0B-8C0D-E1F37E2B06A2}" destId="{5B274CB1-6EE7-486B-B940-DC65B09ACF41}" srcOrd="2" destOrd="0" presId="urn:microsoft.com/office/officeart/2018/2/layout/IconCircleList"/>
    <dgm:cxn modelId="{2AEDF162-CF7E-4085-8D03-3AE0A9763913}" type="presParOf" srcId="{297AC02A-AE0B-4C0B-8C0D-E1F37E2B06A2}" destId="{9E83F564-884D-4763-BB4A-87CC3EBA81A7}" srcOrd="3" destOrd="0" presId="urn:microsoft.com/office/officeart/2018/2/layout/IconCircleList"/>
    <dgm:cxn modelId="{AC5C3F54-916F-4BAC-B62F-6406E926BF83}" type="presParOf" srcId="{338C9EF3-5478-4348-B4D3-F1A8488734C6}" destId="{2E3DC765-3A13-4EE3-A0C8-5C8F49D0CFCF}" srcOrd="3" destOrd="0" presId="urn:microsoft.com/office/officeart/2018/2/layout/IconCircleList"/>
    <dgm:cxn modelId="{60A3EDB1-2711-463F-82A3-AE349EDCF0F3}" type="presParOf" srcId="{338C9EF3-5478-4348-B4D3-F1A8488734C6}" destId="{66BF0618-D6D5-464D-91BD-495EB5BBE86A}" srcOrd="4" destOrd="0" presId="urn:microsoft.com/office/officeart/2018/2/layout/IconCircleList"/>
    <dgm:cxn modelId="{04CA06FE-6668-47A9-AB71-E5EE2E08C0BB}" type="presParOf" srcId="{66BF0618-D6D5-464D-91BD-495EB5BBE86A}" destId="{8BEA4018-26DA-4644-9603-E03BBD55BA8B}" srcOrd="0" destOrd="0" presId="urn:microsoft.com/office/officeart/2018/2/layout/IconCircleList"/>
    <dgm:cxn modelId="{49661A2F-4C02-4DEF-89E6-441647E5563F}" type="presParOf" srcId="{66BF0618-D6D5-464D-91BD-495EB5BBE86A}" destId="{11C58408-FD21-48A2-ADBB-EAB1A0E910B9}" srcOrd="1" destOrd="0" presId="urn:microsoft.com/office/officeart/2018/2/layout/IconCircleList"/>
    <dgm:cxn modelId="{AF707578-43A2-4447-9B0B-26FF0DD57B9E}" type="presParOf" srcId="{66BF0618-D6D5-464D-91BD-495EB5BBE86A}" destId="{8DA6C047-451C-4A71-8E35-05E4ABB49F23}" srcOrd="2" destOrd="0" presId="urn:microsoft.com/office/officeart/2018/2/layout/IconCircleList"/>
    <dgm:cxn modelId="{603434A4-4570-49CB-988A-FD9A270D5BCE}" type="presParOf" srcId="{66BF0618-D6D5-464D-91BD-495EB5BBE86A}" destId="{D63BA616-FCAE-418B-AA30-9B26F380B515}" srcOrd="3" destOrd="0" presId="urn:microsoft.com/office/officeart/2018/2/layout/IconCircleList"/>
    <dgm:cxn modelId="{916CBCDA-E70E-493C-9F1F-793DED9C4618}" type="presParOf" srcId="{338C9EF3-5478-4348-B4D3-F1A8488734C6}" destId="{0EE29CC3-2CAF-4FDD-972B-A1912DBAAB0C}" srcOrd="5" destOrd="0" presId="urn:microsoft.com/office/officeart/2018/2/layout/IconCircleList"/>
    <dgm:cxn modelId="{841D5DB2-0440-4EE6-B8C3-AA2182C0D4C6}" type="presParOf" srcId="{338C9EF3-5478-4348-B4D3-F1A8488734C6}" destId="{BF19DC2B-BB18-4AF7-A7D5-60CE4842915A}" srcOrd="6" destOrd="0" presId="urn:microsoft.com/office/officeart/2018/2/layout/IconCircleList"/>
    <dgm:cxn modelId="{8D643437-75DA-41BC-81D3-2D3A60044F80}" type="presParOf" srcId="{BF19DC2B-BB18-4AF7-A7D5-60CE4842915A}" destId="{500EB656-BCC0-4AF0-A336-E0A977AC93CB}" srcOrd="0" destOrd="0" presId="urn:microsoft.com/office/officeart/2018/2/layout/IconCircleList"/>
    <dgm:cxn modelId="{FDC67856-D086-423F-8565-55514C06BBE2}" type="presParOf" srcId="{BF19DC2B-BB18-4AF7-A7D5-60CE4842915A}" destId="{9731E763-9CBB-4FBE-BE4C-5D10774CCE46}" srcOrd="1" destOrd="0" presId="urn:microsoft.com/office/officeart/2018/2/layout/IconCircleList"/>
    <dgm:cxn modelId="{B73B9D6A-D6D5-4582-A669-AC257F7BDCDD}" type="presParOf" srcId="{BF19DC2B-BB18-4AF7-A7D5-60CE4842915A}" destId="{1623810C-6293-4118-B1DC-CA8B2185FAD8}" srcOrd="2" destOrd="0" presId="urn:microsoft.com/office/officeart/2018/2/layout/IconCircleList"/>
    <dgm:cxn modelId="{F555490B-87FB-458D-B68E-E13FF11244BA}" type="presParOf" srcId="{BF19DC2B-BB18-4AF7-A7D5-60CE4842915A}" destId="{D23D77D0-D0EC-4143-B9A2-2CC515E302D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75957C-A781-42D6-9927-5B60ABB18028}" type="doc">
      <dgm:prSet loTypeId="urn:microsoft.com/office/officeart/2005/8/layout/vList2" loCatId="list" qsTypeId="urn:microsoft.com/office/officeart/2005/8/quickstyle/simple2" qsCatId="simple" csTypeId="urn:microsoft.com/office/officeart/2005/8/colors/accent5_2" csCatId="accent5" phldr="1"/>
      <dgm:spPr/>
      <dgm:t>
        <a:bodyPr/>
        <a:lstStyle/>
        <a:p>
          <a:endParaRPr lang="en-US"/>
        </a:p>
      </dgm:t>
    </dgm:pt>
    <dgm:pt modelId="{5A934CAF-A2E6-4A33-A5B0-645DCEA17D8A}">
      <dgm:prSet custT="1"/>
      <dgm:spPr/>
      <dgm:t>
        <a:bodyPr/>
        <a:lstStyle/>
        <a:p>
          <a:r>
            <a:rPr lang="en-US" sz="2400" u="sng" dirty="0"/>
            <a:t>INTRODUCTION</a:t>
          </a:r>
          <a:endParaRPr lang="en-US" sz="2400" dirty="0"/>
        </a:p>
      </dgm:t>
    </dgm:pt>
    <dgm:pt modelId="{99AA1743-F5B5-4CB7-A03A-2193BD801E85}" type="parTrans" cxnId="{E1C8CDEF-5B66-48B6-8250-C0CE9D3012AA}">
      <dgm:prSet/>
      <dgm:spPr/>
      <dgm:t>
        <a:bodyPr/>
        <a:lstStyle/>
        <a:p>
          <a:endParaRPr lang="en-US"/>
        </a:p>
      </dgm:t>
    </dgm:pt>
    <dgm:pt modelId="{AC4AD978-8F08-4F4C-997F-DB637C42419D}" type="sibTrans" cxnId="{E1C8CDEF-5B66-48B6-8250-C0CE9D3012AA}">
      <dgm:prSet/>
      <dgm:spPr/>
      <dgm:t>
        <a:bodyPr/>
        <a:lstStyle/>
        <a:p>
          <a:endParaRPr lang="en-US"/>
        </a:p>
      </dgm:t>
    </dgm:pt>
    <dgm:pt modelId="{130918F0-1DBF-4E17-8096-34FB1830E443}">
      <dgm:prSet/>
      <dgm:spPr/>
      <dgm:t>
        <a:bodyPr/>
        <a:lstStyle/>
        <a:p>
          <a:r>
            <a:rPr lang="en-US" b="1"/>
            <a:t>The purpose of a library management system is to operate a library with efficiency and at reduced costs. The system is entirely automated and streamlines all the tasks involved in the operations of the library. The activities of book purchasing, cataloging, indexing, circulation recording, and stock checking are done by the software. Such software eliminates the need for repetitive manual work and minimizes the chances of errors.</a:t>
          </a:r>
        </a:p>
      </dgm:t>
    </dgm:pt>
    <dgm:pt modelId="{8AC50278-4D71-4BA3-9224-DA7FCDD18304}" type="parTrans" cxnId="{E3E594C6-7D41-4754-9235-98A339F8FCDA}">
      <dgm:prSet/>
      <dgm:spPr/>
      <dgm:t>
        <a:bodyPr/>
        <a:lstStyle/>
        <a:p>
          <a:endParaRPr lang="en-US"/>
        </a:p>
      </dgm:t>
    </dgm:pt>
    <dgm:pt modelId="{12DD5B45-D8A9-4D03-A8E6-3EAE6DEE8072}" type="sibTrans" cxnId="{E3E594C6-7D41-4754-9235-98A339F8FCDA}">
      <dgm:prSet/>
      <dgm:spPr/>
      <dgm:t>
        <a:bodyPr/>
        <a:lstStyle/>
        <a:p>
          <a:endParaRPr lang="en-US"/>
        </a:p>
      </dgm:t>
    </dgm:pt>
    <dgm:pt modelId="{4BE2CE0B-F480-4DBA-A26A-9AB962323FEC}">
      <dgm:prSet/>
      <dgm:spPr/>
      <dgm:t>
        <a:bodyPr/>
        <a:lstStyle/>
        <a:p>
          <a:r>
            <a:rPr lang="en-US" b="1"/>
            <a:t>The library management system software helps in reducing operational costs. Managing a library manually is labor-intensive and an immense amount of paperwork is involved. An automated system reduces the need for manpower and stationery. This leads to lower operational costs.</a:t>
          </a:r>
        </a:p>
      </dgm:t>
    </dgm:pt>
    <dgm:pt modelId="{511A68B7-DFBB-47DC-AEEF-F89F859DC2A6}" type="parTrans" cxnId="{279AC063-23EE-4BD9-9D84-7205BA2A941A}">
      <dgm:prSet/>
      <dgm:spPr/>
      <dgm:t>
        <a:bodyPr/>
        <a:lstStyle/>
        <a:p>
          <a:endParaRPr lang="en-US"/>
        </a:p>
      </dgm:t>
    </dgm:pt>
    <dgm:pt modelId="{D482140C-1EBF-448A-9121-2D5B592F917D}" type="sibTrans" cxnId="{279AC063-23EE-4BD9-9D84-7205BA2A941A}">
      <dgm:prSet/>
      <dgm:spPr/>
      <dgm:t>
        <a:bodyPr/>
        <a:lstStyle/>
        <a:p>
          <a:endParaRPr lang="en-US"/>
        </a:p>
      </dgm:t>
    </dgm:pt>
    <dgm:pt modelId="{20E990A0-E7DA-4F53-825F-DF48C5C92712}">
      <dgm:prSet custT="1"/>
      <dgm:spPr/>
      <dgm:t>
        <a:bodyPr/>
        <a:lstStyle/>
        <a:p>
          <a:r>
            <a:rPr lang="en-US" sz="1400" b="1" dirty="0"/>
            <a:t>The system saves time for both the user and the librarian. With just a click the user can search for the books available in the library. The librarian can answer queries with ease regarding the availability of books. Adding, removing, or editing the database is a simple process. Adding new members or canceling existing memberships can be done with ease.</a:t>
          </a:r>
        </a:p>
      </dgm:t>
    </dgm:pt>
    <dgm:pt modelId="{0DB02E7F-D747-4CD9-9FF3-300AF0EDC94B}" type="parTrans" cxnId="{E0CFB2E3-F31A-4303-BFA6-67E486AE9BBF}">
      <dgm:prSet/>
      <dgm:spPr/>
      <dgm:t>
        <a:bodyPr/>
        <a:lstStyle/>
        <a:p>
          <a:endParaRPr lang="en-US"/>
        </a:p>
      </dgm:t>
    </dgm:pt>
    <dgm:pt modelId="{1A4C0F2C-0CDF-4284-A00E-2591C2C407E4}" type="sibTrans" cxnId="{E0CFB2E3-F31A-4303-BFA6-67E486AE9BBF}">
      <dgm:prSet/>
      <dgm:spPr/>
      <dgm:t>
        <a:bodyPr/>
        <a:lstStyle/>
        <a:p>
          <a:endParaRPr lang="en-US"/>
        </a:p>
      </dgm:t>
    </dgm:pt>
    <dgm:pt modelId="{021608A0-FE61-4635-942D-CD20C7C0D4DF}" type="pres">
      <dgm:prSet presAssocID="{FE75957C-A781-42D6-9927-5B60ABB18028}" presName="linear" presStyleCnt="0">
        <dgm:presLayoutVars>
          <dgm:animLvl val="lvl"/>
          <dgm:resizeHandles val="exact"/>
        </dgm:presLayoutVars>
      </dgm:prSet>
      <dgm:spPr/>
    </dgm:pt>
    <dgm:pt modelId="{7F2771FF-B1D8-4127-B0A7-4DDFD3F3378C}" type="pres">
      <dgm:prSet presAssocID="{5A934CAF-A2E6-4A33-A5B0-645DCEA17D8A}" presName="parentText" presStyleLbl="node1" presStyleIdx="0" presStyleCnt="4" custScaleY="97680" custLinFactNeighborX="-10" custLinFactNeighborY="29398">
        <dgm:presLayoutVars>
          <dgm:chMax val="0"/>
          <dgm:bulletEnabled val="1"/>
        </dgm:presLayoutVars>
      </dgm:prSet>
      <dgm:spPr/>
    </dgm:pt>
    <dgm:pt modelId="{9D4699DB-6198-4D27-9E20-4D5D5904C6A4}" type="pres">
      <dgm:prSet presAssocID="{AC4AD978-8F08-4F4C-997F-DB637C42419D}" presName="spacer" presStyleCnt="0"/>
      <dgm:spPr/>
    </dgm:pt>
    <dgm:pt modelId="{A91FA8FB-A689-4052-912D-6A2362AB06EC}" type="pres">
      <dgm:prSet presAssocID="{130918F0-1DBF-4E17-8096-34FB1830E443}" presName="parentText" presStyleLbl="node1" presStyleIdx="1" presStyleCnt="4">
        <dgm:presLayoutVars>
          <dgm:chMax val="0"/>
          <dgm:bulletEnabled val="1"/>
        </dgm:presLayoutVars>
      </dgm:prSet>
      <dgm:spPr/>
    </dgm:pt>
    <dgm:pt modelId="{283CD0C8-D294-41A8-B50B-1336101FBEB4}" type="pres">
      <dgm:prSet presAssocID="{12DD5B45-D8A9-4D03-A8E6-3EAE6DEE8072}" presName="spacer" presStyleCnt="0"/>
      <dgm:spPr/>
    </dgm:pt>
    <dgm:pt modelId="{19D0FD19-8A01-4A15-902B-D0620B55D072}" type="pres">
      <dgm:prSet presAssocID="{4BE2CE0B-F480-4DBA-A26A-9AB962323FEC}" presName="parentText" presStyleLbl="node1" presStyleIdx="2" presStyleCnt="4">
        <dgm:presLayoutVars>
          <dgm:chMax val="0"/>
          <dgm:bulletEnabled val="1"/>
        </dgm:presLayoutVars>
      </dgm:prSet>
      <dgm:spPr/>
    </dgm:pt>
    <dgm:pt modelId="{7357ECC6-5CC4-4916-89E5-9A4CA267FAAC}" type="pres">
      <dgm:prSet presAssocID="{D482140C-1EBF-448A-9121-2D5B592F917D}" presName="spacer" presStyleCnt="0"/>
      <dgm:spPr/>
    </dgm:pt>
    <dgm:pt modelId="{FB06BCA4-8970-4EB5-900C-B1AA601556AF}" type="pres">
      <dgm:prSet presAssocID="{20E990A0-E7DA-4F53-825F-DF48C5C92712}" presName="parentText" presStyleLbl="node1" presStyleIdx="3" presStyleCnt="4">
        <dgm:presLayoutVars>
          <dgm:chMax val="0"/>
          <dgm:bulletEnabled val="1"/>
        </dgm:presLayoutVars>
      </dgm:prSet>
      <dgm:spPr/>
    </dgm:pt>
  </dgm:ptLst>
  <dgm:cxnLst>
    <dgm:cxn modelId="{A40E3E06-B917-4091-B1ED-B2BD516C8763}" type="presOf" srcId="{20E990A0-E7DA-4F53-825F-DF48C5C92712}" destId="{FB06BCA4-8970-4EB5-900C-B1AA601556AF}" srcOrd="0" destOrd="0" presId="urn:microsoft.com/office/officeart/2005/8/layout/vList2"/>
    <dgm:cxn modelId="{CCD5CE24-57D3-47DE-891B-DF45F9216C65}" type="presOf" srcId="{130918F0-1DBF-4E17-8096-34FB1830E443}" destId="{A91FA8FB-A689-4052-912D-6A2362AB06EC}" srcOrd="0" destOrd="0" presId="urn:microsoft.com/office/officeart/2005/8/layout/vList2"/>
    <dgm:cxn modelId="{5B2F9539-6C7B-4AF5-A06E-7ABB974CB978}" type="presOf" srcId="{5A934CAF-A2E6-4A33-A5B0-645DCEA17D8A}" destId="{7F2771FF-B1D8-4127-B0A7-4DDFD3F3378C}" srcOrd="0" destOrd="0" presId="urn:microsoft.com/office/officeart/2005/8/layout/vList2"/>
    <dgm:cxn modelId="{940FEA5B-4949-4EAC-91C0-7E38461562C7}" type="presOf" srcId="{4BE2CE0B-F480-4DBA-A26A-9AB962323FEC}" destId="{19D0FD19-8A01-4A15-902B-D0620B55D072}" srcOrd="0" destOrd="0" presId="urn:microsoft.com/office/officeart/2005/8/layout/vList2"/>
    <dgm:cxn modelId="{279AC063-23EE-4BD9-9D84-7205BA2A941A}" srcId="{FE75957C-A781-42D6-9927-5B60ABB18028}" destId="{4BE2CE0B-F480-4DBA-A26A-9AB962323FEC}" srcOrd="2" destOrd="0" parTransId="{511A68B7-DFBB-47DC-AEEF-F89F859DC2A6}" sibTransId="{D482140C-1EBF-448A-9121-2D5B592F917D}"/>
    <dgm:cxn modelId="{E3E594C6-7D41-4754-9235-98A339F8FCDA}" srcId="{FE75957C-A781-42D6-9927-5B60ABB18028}" destId="{130918F0-1DBF-4E17-8096-34FB1830E443}" srcOrd="1" destOrd="0" parTransId="{8AC50278-4D71-4BA3-9224-DA7FCDD18304}" sibTransId="{12DD5B45-D8A9-4D03-A8E6-3EAE6DEE8072}"/>
    <dgm:cxn modelId="{E0CFB2E3-F31A-4303-BFA6-67E486AE9BBF}" srcId="{FE75957C-A781-42D6-9927-5B60ABB18028}" destId="{20E990A0-E7DA-4F53-825F-DF48C5C92712}" srcOrd="3" destOrd="0" parTransId="{0DB02E7F-D747-4CD9-9FF3-300AF0EDC94B}" sibTransId="{1A4C0F2C-0CDF-4284-A00E-2591C2C407E4}"/>
    <dgm:cxn modelId="{E1C8CDEF-5B66-48B6-8250-C0CE9D3012AA}" srcId="{FE75957C-A781-42D6-9927-5B60ABB18028}" destId="{5A934CAF-A2E6-4A33-A5B0-645DCEA17D8A}" srcOrd="0" destOrd="0" parTransId="{99AA1743-F5B5-4CB7-A03A-2193BD801E85}" sibTransId="{AC4AD978-8F08-4F4C-997F-DB637C42419D}"/>
    <dgm:cxn modelId="{D4CB94F0-FD55-44E8-A917-1B44489FD1B5}" type="presOf" srcId="{FE75957C-A781-42D6-9927-5B60ABB18028}" destId="{021608A0-FE61-4635-942D-CD20C7C0D4DF}" srcOrd="0" destOrd="0" presId="urn:microsoft.com/office/officeart/2005/8/layout/vList2"/>
    <dgm:cxn modelId="{9B5DACEE-FCF4-411E-89F7-9793058A72A4}" type="presParOf" srcId="{021608A0-FE61-4635-942D-CD20C7C0D4DF}" destId="{7F2771FF-B1D8-4127-B0A7-4DDFD3F3378C}" srcOrd="0" destOrd="0" presId="urn:microsoft.com/office/officeart/2005/8/layout/vList2"/>
    <dgm:cxn modelId="{4521D84E-66AC-4771-8326-650564C1AA28}" type="presParOf" srcId="{021608A0-FE61-4635-942D-CD20C7C0D4DF}" destId="{9D4699DB-6198-4D27-9E20-4D5D5904C6A4}" srcOrd="1" destOrd="0" presId="urn:microsoft.com/office/officeart/2005/8/layout/vList2"/>
    <dgm:cxn modelId="{8295D738-5F3D-4401-ADC8-674F358EB6A6}" type="presParOf" srcId="{021608A0-FE61-4635-942D-CD20C7C0D4DF}" destId="{A91FA8FB-A689-4052-912D-6A2362AB06EC}" srcOrd="2" destOrd="0" presId="urn:microsoft.com/office/officeart/2005/8/layout/vList2"/>
    <dgm:cxn modelId="{964D621D-09CD-48AC-AF4B-CEC943BC0023}" type="presParOf" srcId="{021608A0-FE61-4635-942D-CD20C7C0D4DF}" destId="{283CD0C8-D294-41A8-B50B-1336101FBEB4}" srcOrd="3" destOrd="0" presId="urn:microsoft.com/office/officeart/2005/8/layout/vList2"/>
    <dgm:cxn modelId="{E7A7CBBE-C1BF-4AC8-844C-0B130BBF6556}" type="presParOf" srcId="{021608A0-FE61-4635-942D-CD20C7C0D4DF}" destId="{19D0FD19-8A01-4A15-902B-D0620B55D072}" srcOrd="4" destOrd="0" presId="urn:microsoft.com/office/officeart/2005/8/layout/vList2"/>
    <dgm:cxn modelId="{1317F4B3-9A29-4BB6-BE32-74E3F3B3205E}" type="presParOf" srcId="{021608A0-FE61-4635-942D-CD20C7C0D4DF}" destId="{7357ECC6-5CC4-4916-89E5-9A4CA267FAAC}" srcOrd="5" destOrd="0" presId="urn:microsoft.com/office/officeart/2005/8/layout/vList2"/>
    <dgm:cxn modelId="{B188959E-5D42-43B2-9883-94456BA892AE}" type="presParOf" srcId="{021608A0-FE61-4635-942D-CD20C7C0D4DF}" destId="{FB06BCA4-8970-4EB5-900C-B1AA601556A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14EE14-4112-4097-8D43-EAB45371EF6F}" type="doc">
      <dgm:prSet loTypeId="urn:microsoft.com/office/officeart/2018/2/layout/IconCircle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42C1A9B4-325F-4D7A-BB6B-727DF2DF3B1D}">
      <dgm:prSet custT="1"/>
      <dgm:spPr/>
      <dgm:t>
        <a:bodyPr/>
        <a:lstStyle/>
        <a:p>
          <a:pPr>
            <a:lnSpc>
              <a:spcPct val="100000"/>
            </a:lnSpc>
          </a:pPr>
          <a:r>
            <a:rPr lang="en-US" sz="2000" b="1" dirty="0"/>
            <a:t>USES OF LIBRARY MANAGEMENT USING JAVA</a:t>
          </a:r>
        </a:p>
      </dgm:t>
    </dgm:pt>
    <dgm:pt modelId="{CEFA0C89-CF9C-4D1F-BEDE-CCC233FA7413}" type="parTrans" cxnId="{92B6B169-B836-4875-83F4-6C2CAB6C7247}">
      <dgm:prSet/>
      <dgm:spPr/>
      <dgm:t>
        <a:bodyPr/>
        <a:lstStyle/>
        <a:p>
          <a:endParaRPr lang="en-US"/>
        </a:p>
      </dgm:t>
    </dgm:pt>
    <dgm:pt modelId="{FF171CD3-A4DC-478E-BB54-1188B90A462F}" type="sibTrans" cxnId="{92B6B169-B836-4875-83F4-6C2CAB6C7247}">
      <dgm:prSet/>
      <dgm:spPr/>
      <dgm:t>
        <a:bodyPr/>
        <a:lstStyle/>
        <a:p>
          <a:pPr>
            <a:lnSpc>
              <a:spcPct val="100000"/>
            </a:lnSpc>
          </a:pPr>
          <a:endParaRPr lang="en-US"/>
        </a:p>
      </dgm:t>
    </dgm:pt>
    <dgm:pt modelId="{C5740A3E-F577-44A6-BFA2-7C930CA46229}">
      <dgm:prSet custT="1"/>
      <dgm:spPr/>
      <dgm:t>
        <a:bodyPr/>
        <a:lstStyle/>
        <a:p>
          <a:pPr>
            <a:lnSpc>
              <a:spcPct val="100000"/>
            </a:lnSpc>
          </a:pPr>
          <a:r>
            <a:rPr lang="en-US" sz="1400" b="1" dirty="0"/>
            <a:t>Java is an object-oriented language that is similar to C++ but has more features in it like free access, and it can run on all platforms. Some of the unique features that make it the best choice for such software development are:</a:t>
          </a:r>
        </a:p>
      </dgm:t>
    </dgm:pt>
    <dgm:pt modelId="{9D6296A3-F52A-4C37-949A-4C004B4E6980}" type="parTrans" cxnId="{DFD8E333-BB83-48A3-B712-2B6BD7D3D42E}">
      <dgm:prSet/>
      <dgm:spPr/>
      <dgm:t>
        <a:bodyPr/>
        <a:lstStyle/>
        <a:p>
          <a:endParaRPr lang="en-US"/>
        </a:p>
      </dgm:t>
    </dgm:pt>
    <dgm:pt modelId="{74434037-B87B-4E54-BBA3-634B104F0EC9}" type="sibTrans" cxnId="{DFD8E333-BB83-48A3-B712-2B6BD7D3D42E}">
      <dgm:prSet/>
      <dgm:spPr/>
      <dgm:t>
        <a:bodyPr/>
        <a:lstStyle/>
        <a:p>
          <a:pPr>
            <a:lnSpc>
              <a:spcPct val="100000"/>
            </a:lnSpc>
          </a:pPr>
          <a:endParaRPr lang="en-US"/>
        </a:p>
      </dgm:t>
    </dgm:pt>
    <dgm:pt modelId="{1762FE1C-D1B8-457D-AC17-7DBF0530C763}">
      <dgm:prSet custT="1"/>
      <dgm:spPr/>
      <dgm:t>
        <a:bodyPr/>
        <a:lstStyle/>
        <a:p>
          <a:pPr>
            <a:lnSpc>
              <a:spcPct val="100000"/>
            </a:lnSpc>
          </a:pPr>
          <a:r>
            <a:rPr lang="en-US" sz="1800" b="1" dirty="0"/>
            <a:t>Simple language: It does not have such problems as operator overloading or pointers that can complicate the process.</a:t>
          </a:r>
        </a:p>
      </dgm:t>
    </dgm:pt>
    <dgm:pt modelId="{739A239F-0DF4-425E-B227-7101A2756F26}" type="parTrans" cxnId="{5A08C920-C70B-494B-8340-01B39EFFBC7A}">
      <dgm:prSet/>
      <dgm:spPr/>
      <dgm:t>
        <a:bodyPr/>
        <a:lstStyle/>
        <a:p>
          <a:endParaRPr lang="en-US"/>
        </a:p>
      </dgm:t>
    </dgm:pt>
    <dgm:pt modelId="{8C485550-EE74-41AF-BA39-373B07B3573A}" type="sibTrans" cxnId="{5A08C920-C70B-494B-8340-01B39EFFBC7A}">
      <dgm:prSet/>
      <dgm:spPr/>
      <dgm:t>
        <a:bodyPr/>
        <a:lstStyle/>
        <a:p>
          <a:pPr>
            <a:lnSpc>
              <a:spcPct val="100000"/>
            </a:lnSpc>
          </a:pPr>
          <a:endParaRPr lang="en-US"/>
        </a:p>
      </dgm:t>
    </dgm:pt>
    <dgm:pt modelId="{56733699-E646-41F8-B9F6-6EBB34265718}">
      <dgm:prSet custT="1"/>
      <dgm:spPr/>
      <dgm:t>
        <a:bodyPr/>
        <a:lstStyle/>
        <a:p>
          <a:pPr>
            <a:lnSpc>
              <a:spcPct val="100000"/>
            </a:lnSpc>
          </a:pPr>
          <a:r>
            <a:rPr lang="en-US" sz="1600" b="1" dirty="0"/>
            <a:t>Object-oriented: As an object-oriented project, it is considered to have a state and behavior and give output accordingly.</a:t>
          </a:r>
        </a:p>
      </dgm:t>
    </dgm:pt>
    <dgm:pt modelId="{6B8BA8CB-94FC-4019-A99D-2EE6033B5713}" type="parTrans" cxnId="{A373A786-C457-432D-AAB8-B09388BD3641}">
      <dgm:prSet/>
      <dgm:spPr/>
      <dgm:t>
        <a:bodyPr/>
        <a:lstStyle/>
        <a:p>
          <a:endParaRPr lang="en-US"/>
        </a:p>
      </dgm:t>
    </dgm:pt>
    <dgm:pt modelId="{CC935B7D-BBFC-4D46-B7D2-CDDC7D47BE67}" type="sibTrans" cxnId="{A373A786-C457-432D-AAB8-B09388BD3641}">
      <dgm:prSet/>
      <dgm:spPr/>
      <dgm:t>
        <a:bodyPr/>
        <a:lstStyle/>
        <a:p>
          <a:pPr>
            <a:lnSpc>
              <a:spcPct val="100000"/>
            </a:lnSpc>
          </a:pPr>
          <a:endParaRPr lang="en-US"/>
        </a:p>
      </dgm:t>
    </dgm:pt>
    <dgm:pt modelId="{2C490C7F-4A7F-487A-87DF-AA2718E6556D}">
      <dgm:prSet custT="1"/>
      <dgm:spPr/>
      <dgm:t>
        <a:bodyPr/>
        <a:lstStyle/>
        <a:p>
          <a:pPr>
            <a:lnSpc>
              <a:spcPct val="100000"/>
            </a:lnSpc>
          </a:pPr>
          <a:r>
            <a:rPr lang="en-US" sz="1600" b="1" dirty="0"/>
            <a:t>Secure: It runs the program in the sandbox and converts to bytecode after compilation, to avoid data tampering from untrusted sources.</a:t>
          </a:r>
        </a:p>
      </dgm:t>
    </dgm:pt>
    <dgm:pt modelId="{8A9764B8-FCFF-4D6D-9A83-F10D8ADF84DA}" type="parTrans" cxnId="{5ADA5954-1B13-44E7-BFA9-79665387BD4A}">
      <dgm:prSet/>
      <dgm:spPr/>
      <dgm:t>
        <a:bodyPr/>
        <a:lstStyle/>
        <a:p>
          <a:endParaRPr lang="en-US"/>
        </a:p>
      </dgm:t>
    </dgm:pt>
    <dgm:pt modelId="{FB6A00BE-7735-4173-91DA-D7E940A4332D}" type="sibTrans" cxnId="{5ADA5954-1B13-44E7-BFA9-79665387BD4A}">
      <dgm:prSet/>
      <dgm:spPr/>
      <dgm:t>
        <a:bodyPr/>
        <a:lstStyle/>
        <a:p>
          <a:endParaRPr lang="en-US"/>
        </a:p>
      </dgm:t>
    </dgm:pt>
    <dgm:pt modelId="{109DF895-FE15-4E69-9E44-DD5F3A1D7338}" type="pres">
      <dgm:prSet presAssocID="{FC14EE14-4112-4097-8D43-EAB45371EF6F}" presName="root" presStyleCnt="0">
        <dgm:presLayoutVars>
          <dgm:dir/>
          <dgm:resizeHandles val="exact"/>
        </dgm:presLayoutVars>
      </dgm:prSet>
      <dgm:spPr/>
    </dgm:pt>
    <dgm:pt modelId="{0C68F9F8-9D34-43B9-AD53-FA15D107833D}" type="pres">
      <dgm:prSet presAssocID="{FC14EE14-4112-4097-8D43-EAB45371EF6F}" presName="container" presStyleCnt="0">
        <dgm:presLayoutVars>
          <dgm:dir/>
          <dgm:resizeHandles val="exact"/>
        </dgm:presLayoutVars>
      </dgm:prSet>
      <dgm:spPr/>
    </dgm:pt>
    <dgm:pt modelId="{A3D91286-EB53-466B-815B-31A75166289A}" type="pres">
      <dgm:prSet presAssocID="{42C1A9B4-325F-4D7A-BB6B-727DF2DF3B1D}" presName="compNode" presStyleCnt="0"/>
      <dgm:spPr/>
    </dgm:pt>
    <dgm:pt modelId="{D78A1B44-E0D9-406D-8221-DB481E1F42D4}" type="pres">
      <dgm:prSet presAssocID="{42C1A9B4-325F-4D7A-BB6B-727DF2DF3B1D}" presName="iconBgRect" presStyleLbl="bgShp" presStyleIdx="0" presStyleCnt="5"/>
      <dgm:spPr/>
    </dgm:pt>
    <dgm:pt modelId="{8E00B215-4876-4D20-8580-C9E982483882}" type="pres">
      <dgm:prSet presAssocID="{42C1A9B4-325F-4D7A-BB6B-727DF2DF3B1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6AFA7F4-BAF5-4A8A-9489-37A36AC65120}" type="pres">
      <dgm:prSet presAssocID="{42C1A9B4-325F-4D7A-BB6B-727DF2DF3B1D}" presName="spaceRect" presStyleCnt="0"/>
      <dgm:spPr/>
    </dgm:pt>
    <dgm:pt modelId="{04110EF3-551C-4278-B01C-90B55DEB4F8D}" type="pres">
      <dgm:prSet presAssocID="{42C1A9B4-325F-4D7A-BB6B-727DF2DF3B1D}" presName="textRect" presStyleLbl="revTx" presStyleIdx="0" presStyleCnt="5">
        <dgm:presLayoutVars>
          <dgm:chMax val="1"/>
          <dgm:chPref val="1"/>
        </dgm:presLayoutVars>
      </dgm:prSet>
      <dgm:spPr/>
    </dgm:pt>
    <dgm:pt modelId="{08527D1C-60DB-4DF8-AC08-F801663F6F44}" type="pres">
      <dgm:prSet presAssocID="{FF171CD3-A4DC-478E-BB54-1188B90A462F}" presName="sibTrans" presStyleLbl="sibTrans2D1" presStyleIdx="0" presStyleCnt="0"/>
      <dgm:spPr/>
    </dgm:pt>
    <dgm:pt modelId="{3C579D7F-BF25-4FE3-A6F7-74FC559538E7}" type="pres">
      <dgm:prSet presAssocID="{C5740A3E-F577-44A6-BFA2-7C930CA46229}" presName="compNode" presStyleCnt="0"/>
      <dgm:spPr/>
    </dgm:pt>
    <dgm:pt modelId="{A4236364-9C4C-4B38-8BA9-AB5CA3A3F7D4}" type="pres">
      <dgm:prSet presAssocID="{C5740A3E-F577-44A6-BFA2-7C930CA46229}" presName="iconBgRect" presStyleLbl="bgShp" presStyleIdx="1" presStyleCnt="5"/>
      <dgm:spPr/>
    </dgm:pt>
    <dgm:pt modelId="{B74D3564-8F3D-43EB-A7A0-D75DA170596E}" type="pres">
      <dgm:prSet presAssocID="{C5740A3E-F577-44A6-BFA2-7C930CA4622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D9CCDA4F-C86C-4296-85DF-DE959F7EC073}" type="pres">
      <dgm:prSet presAssocID="{C5740A3E-F577-44A6-BFA2-7C930CA46229}" presName="spaceRect" presStyleCnt="0"/>
      <dgm:spPr/>
    </dgm:pt>
    <dgm:pt modelId="{04506D02-49BF-4169-92C9-85E18F5BF1BC}" type="pres">
      <dgm:prSet presAssocID="{C5740A3E-F577-44A6-BFA2-7C930CA46229}" presName="textRect" presStyleLbl="revTx" presStyleIdx="1" presStyleCnt="5">
        <dgm:presLayoutVars>
          <dgm:chMax val="1"/>
          <dgm:chPref val="1"/>
        </dgm:presLayoutVars>
      </dgm:prSet>
      <dgm:spPr/>
    </dgm:pt>
    <dgm:pt modelId="{9425DEB1-E28A-44E9-9E0D-DA9CF51E53F4}" type="pres">
      <dgm:prSet presAssocID="{74434037-B87B-4E54-BBA3-634B104F0EC9}" presName="sibTrans" presStyleLbl="sibTrans2D1" presStyleIdx="0" presStyleCnt="0"/>
      <dgm:spPr/>
    </dgm:pt>
    <dgm:pt modelId="{3F91B51B-45FF-45AE-97C5-AA4987DEB9AE}" type="pres">
      <dgm:prSet presAssocID="{1762FE1C-D1B8-457D-AC17-7DBF0530C763}" presName="compNode" presStyleCnt="0"/>
      <dgm:spPr/>
    </dgm:pt>
    <dgm:pt modelId="{B6567A5A-F5AE-40E8-982F-BCF1CC0B87A0}" type="pres">
      <dgm:prSet presAssocID="{1762FE1C-D1B8-457D-AC17-7DBF0530C763}" presName="iconBgRect" presStyleLbl="bgShp" presStyleIdx="2" presStyleCnt="5"/>
      <dgm:spPr/>
    </dgm:pt>
    <dgm:pt modelId="{1EA7C40F-B0EC-4BA4-AF74-E4573E2E4888}" type="pres">
      <dgm:prSet presAssocID="{1762FE1C-D1B8-457D-AC17-7DBF0530C76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ngue"/>
        </a:ext>
      </dgm:extLst>
    </dgm:pt>
    <dgm:pt modelId="{01E3A860-6925-489B-8747-9CFB114C95A9}" type="pres">
      <dgm:prSet presAssocID="{1762FE1C-D1B8-457D-AC17-7DBF0530C763}" presName="spaceRect" presStyleCnt="0"/>
      <dgm:spPr/>
    </dgm:pt>
    <dgm:pt modelId="{620F7572-4E76-4B3F-A2E4-8E2BAF9F0697}" type="pres">
      <dgm:prSet presAssocID="{1762FE1C-D1B8-457D-AC17-7DBF0530C763}" presName="textRect" presStyleLbl="revTx" presStyleIdx="2" presStyleCnt="5">
        <dgm:presLayoutVars>
          <dgm:chMax val="1"/>
          <dgm:chPref val="1"/>
        </dgm:presLayoutVars>
      </dgm:prSet>
      <dgm:spPr/>
    </dgm:pt>
    <dgm:pt modelId="{CAB4667A-4D42-400D-9C05-68134E71470E}" type="pres">
      <dgm:prSet presAssocID="{8C485550-EE74-41AF-BA39-373B07B3573A}" presName="sibTrans" presStyleLbl="sibTrans2D1" presStyleIdx="0" presStyleCnt="0"/>
      <dgm:spPr/>
    </dgm:pt>
    <dgm:pt modelId="{C049BB5F-9D2A-4675-A4E7-243C000E9E27}" type="pres">
      <dgm:prSet presAssocID="{56733699-E646-41F8-B9F6-6EBB34265718}" presName="compNode" presStyleCnt="0"/>
      <dgm:spPr/>
    </dgm:pt>
    <dgm:pt modelId="{C4FD0B13-5B80-4D68-8DFC-56D0AF83A1E0}" type="pres">
      <dgm:prSet presAssocID="{56733699-E646-41F8-B9F6-6EBB34265718}" presName="iconBgRect" presStyleLbl="bgShp" presStyleIdx="3" presStyleCnt="5"/>
      <dgm:spPr/>
    </dgm:pt>
    <dgm:pt modelId="{9227CAA2-F3B3-4A50-9FCC-F23E6E9EFAB7}" type="pres">
      <dgm:prSet presAssocID="{56733699-E646-41F8-B9F6-6EBB3426571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EBE03A4-5287-4973-84E2-5B0AB4B3FF46}" type="pres">
      <dgm:prSet presAssocID="{56733699-E646-41F8-B9F6-6EBB34265718}" presName="spaceRect" presStyleCnt="0"/>
      <dgm:spPr/>
    </dgm:pt>
    <dgm:pt modelId="{8462A876-15BC-4BEA-8774-A8FDDDA0E03D}" type="pres">
      <dgm:prSet presAssocID="{56733699-E646-41F8-B9F6-6EBB34265718}" presName="textRect" presStyleLbl="revTx" presStyleIdx="3" presStyleCnt="5">
        <dgm:presLayoutVars>
          <dgm:chMax val="1"/>
          <dgm:chPref val="1"/>
        </dgm:presLayoutVars>
      </dgm:prSet>
      <dgm:spPr/>
    </dgm:pt>
    <dgm:pt modelId="{857F22F9-9A08-45DA-8F3F-DCC1E6C654F8}" type="pres">
      <dgm:prSet presAssocID="{CC935B7D-BBFC-4D46-B7D2-CDDC7D47BE67}" presName="sibTrans" presStyleLbl="sibTrans2D1" presStyleIdx="0" presStyleCnt="0"/>
      <dgm:spPr/>
    </dgm:pt>
    <dgm:pt modelId="{07426212-3E2C-4659-B6B5-D7CF7FEEABC4}" type="pres">
      <dgm:prSet presAssocID="{2C490C7F-4A7F-487A-87DF-AA2718E6556D}" presName="compNode" presStyleCnt="0"/>
      <dgm:spPr/>
    </dgm:pt>
    <dgm:pt modelId="{03B76339-2E94-4CCA-8010-BAC6936D26E2}" type="pres">
      <dgm:prSet presAssocID="{2C490C7F-4A7F-487A-87DF-AA2718E6556D}" presName="iconBgRect" presStyleLbl="bgShp" presStyleIdx="4" presStyleCnt="5"/>
      <dgm:spPr/>
    </dgm:pt>
    <dgm:pt modelId="{C2446680-70D7-4BC5-A8B8-8353A23DD108}" type="pres">
      <dgm:prSet presAssocID="{2C490C7F-4A7F-487A-87DF-AA2718E6556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cket and shovel"/>
        </a:ext>
      </dgm:extLst>
    </dgm:pt>
    <dgm:pt modelId="{7B03C56E-121B-4339-B8E9-A923AE0A3EBF}" type="pres">
      <dgm:prSet presAssocID="{2C490C7F-4A7F-487A-87DF-AA2718E6556D}" presName="spaceRect" presStyleCnt="0"/>
      <dgm:spPr/>
    </dgm:pt>
    <dgm:pt modelId="{41439851-715F-49E9-A408-B03F78BDFC79}" type="pres">
      <dgm:prSet presAssocID="{2C490C7F-4A7F-487A-87DF-AA2718E6556D}" presName="textRect" presStyleLbl="revTx" presStyleIdx="4" presStyleCnt="5">
        <dgm:presLayoutVars>
          <dgm:chMax val="1"/>
          <dgm:chPref val="1"/>
        </dgm:presLayoutVars>
      </dgm:prSet>
      <dgm:spPr/>
    </dgm:pt>
  </dgm:ptLst>
  <dgm:cxnLst>
    <dgm:cxn modelId="{C077FE03-8CEE-4F81-9EF1-A48522964F2B}" type="presOf" srcId="{42C1A9B4-325F-4D7A-BB6B-727DF2DF3B1D}" destId="{04110EF3-551C-4278-B01C-90B55DEB4F8D}" srcOrd="0" destOrd="0" presId="urn:microsoft.com/office/officeart/2018/2/layout/IconCircleList"/>
    <dgm:cxn modelId="{6EA58C13-3779-42E1-A6AE-0C3ABCBDC0E0}" type="presOf" srcId="{56733699-E646-41F8-B9F6-6EBB34265718}" destId="{8462A876-15BC-4BEA-8774-A8FDDDA0E03D}" srcOrd="0" destOrd="0" presId="urn:microsoft.com/office/officeart/2018/2/layout/IconCircleList"/>
    <dgm:cxn modelId="{4923B214-384F-4AAD-B383-6818E1396641}" type="presOf" srcId="{1762FE1C-D1B8-457D-AC17-7DBF0530C763}" destId="{620F7572-4E76-4B3F-A2E4-8E2BAF9F0697}" srcOrd="0" destOrd="0" presId="urn:microsoft.com/office/officeart/2018/2/layout/IconCircleList"/>
    <dgm:cxn modelId="{3224671A-5513-4E06-B5D5-EA460221BD61}" type="presOf" srcId="{2C490C7F-4A7F-487A-87DF-AA2718E6556D}" destId="{41439851-715F-49E9-A408-B03F78BDFC79}" srcOrd="0" destOrd="0" presId="urn:microsoft.com/office/officeart/2018/2/layout/IconCircleList"/>
    <dgm:cxn modelId="{5A08C920-C70B-494B-8340-01B39EFFBC7A}" srcId="{FC14EE14-4112-4097-8D43-EAB45371EF6F}" destId="{1762FE1C-D1B8-457D-AC17-7DBF0530C763}" srcOrd="2" destOrd="0" parTransId="{739A239F-0DF4-425E-B227-7101A2756F26}" sibTransId="{8C485550-EE74-41AF-BA39-373B07B3573A}"/>
    <dgm:cxn modelId="{B5ADE82A-AFBB-4471-BD55-EB9EE2BEC993}" type="presOf" srcId="{FC14EE14-4112-4097-8D43-EAB45371EF6F}" destId="{109DF895-FE15-4E69-9E44-DD5F3A1D7338}" srcOrd="0" destOrd="0" presId="urn:microsoft.com/office/officeart/2018/2/layout/IconCircleList"/>
    <dgm:cxn modelId="{DFD8E333-BB83-48A3-B712-2B6BD7D3D42E}" srcId="{FC14EE14-4112-4097-8D43-EAB45371EF6F}" destId="{C5740A3E-F577-44A6-BFA2-7C930CA46229}" srcOrd="1" destOrd="0" parTransId="{9D6296A3-F52A-4C37-949A-4C004B4E6980}" sibTransId="{74434037-B87B-4E54-BBA3-634B104F0EC9}"/>
    <dgm:cxn modelId="{16482063-CC43-4EC6-A107-7F08CC8C0C2A}" type="presOf" srcId="{CC935B7D-BBFC-4D46-B7D2-CDDC7D47BE67}" destId="{857F22F9-9A08-45DA-8F3F-DCC1E6C654F8}" srcOrd="0" destOrd="0" presId="urn:microsoft.com/office/officeart/2018/2/layout/IconCircleList"/>
    <dgm:cxn modelId="{92B6B169-B836-4875-83F4-6C2CAB6C7247}" srcId="{FC14EE14-4112-4097-8D43-EAB45371EF6F}" destId="{42C1A9B4-325F-4D7A-BB6B-727DF2DF3B1D}" srcOrd="0" destOrd="0" parTransId="{CEFA0C89-CF9C-4D1F-BEDE-CCC233FA7413}" sibTransId="{FF171CD3-A4DC-478E-BB54-1188B90A462F}"/>
    <dgm:cxn modelId="{0BF3016A-BA48-4E2B-B05C-B5F56D496670}" type="presOf" srcId="{74434037-B87B-4E54-BBA3-634B104F0EC9}" destId="{9425DEB1-E28A-44E9-9E0D-DA9CF51E53F4}" srcOrd="0" destOrd="0" presId="urn:microsoft.com/office/officeart/2018/2/layout/IconCircleList"/>
    <dgm:cxn modelId="{5ADA5954-1B13-44E7-BFA9-79665387BD4A}" srcId="{FC14EE14-4112-4097-8D43-EAB45371EF6F}" destId="{2C490C7F-4A7F-487A-87DF-AA2718E6556D}" srcOrd="4" destOrd="0" parTransId="{8A9764B8-FCFF-4D6D-9A83-F10D8ADF84DA}" sibTransId="{FB6A00BE-7735-4173-91DA-D7E940A4332D}"/>
    <dgm:cxn modelId="{A1E7197F-4AB7-480E-9121-47B89CA1551D}" type="presOf" srcId="{8C485550-EE74-41AF-BA39-373B07B3573A}" destId="{CAB4667A-4D42-400D-9C05-68134E71470E}" srcOrd="0" destOrd="0" presId="urn:microsoft.com/office/officeart/2018/2/layout/IconCircleList"/>
    <dgm:cxn modelId="{99842680-988A-46C0-862A-F5931D99E42E}" type="presOf" srcId="{FF171CD3-A4DC-478E-BB54-1188B90A462F}" destId="{08527D1C-60DB-4DF8-AC08-F801663F6F44}" srcOrd="0" destOrd="0" presId="urn:microsoft.com/office/officeart/2018/2/layout/IconCircleList"/>
    <dgm:cxn modelId="{A373A786-C457-432D-AAB8-B09388BD3641}" srcId="{FC14EE14-4112-4097-8D43-EAB45371EF6F}" destId="{56733699-E646-41F8-B9F6-6EBB34265718}" srcOrd="3" destOrd="0" parTransId="{6B8BA8CB-94FC-4019-A99D-2EE6033B5713}" sibTransId="{CC935B7D-BBFC-4D46-B7D2-CDDC7D47BE67}"/>
    <dgm:cxn modelId="{48426AE2-235A-42BD-991A-3C9139B9E2DB}" type="presOf" srcId="{C5740A3E-F577-44A6-BFA2-7C930CA46229}" destId="{04506D02-49BF-4169-92C9-85E18F5BF1BC}" srcOrd="0" destOrd="0" presId="urn:microsoft.com/office/officeart/2018/2/layout/IconCircleList"/>
    <dgm:cxn modelId="{3C35DE4F-3A6E-4657-8A25-5961474427B9}" type="presParOf" srcId="{109DF895-FE15-4E69-9E44-DD5F3A1D7338}" destId="{0C68F9F8-9D34-43B9-AD53-FA15D107833D}" srcOrd="0" destOrd="0" presId="urn:microsoft.com/office/officeart/2018/2/layout/IconCircleList"/>
    <dgm:cxn modelId="{9E112C80-2810-48DB-BDD3-287A404A3EBF}" type="presParOf" srcId="{0C68F9F8-9D34-43B9-AD53-FA15D107833D}" destId="{A3D91286-EB53-466B-815B-31A75166289A}" srcOrd="0" destOrd="0" presId="urn:microsoft.com/office/officeart/2018/2/layout/IconCircleList"/>
    <dgm:cxn modelId="{A4F85CEC-C45C-4655-B66A-FF0A17521CEC}" type="presParOf" srcId="{A3D91286-EB53-466B-815B-31A75166289A}" destId="{D78A1B44-E0D9-406D-8221-DB481E1F42D4}" srcOrd="0" destOrd="0" presId="urn:microsoft.com/office/officeart/2018/2/layout/IconCircleList"/>
    <dgm:cxn modelId="{81750245-331F-4ED9-8BEE-C93215936FF2}" type="presParOf" srcId="{A3D91286-EB53-466B-815B-31A75166289A}" destId="{8E00B215-4876-4D20-8580-C9E982483882}" srcOrd="1" destOrd="0" presId="urn:microsoft.com/office/officeart/2018/2/layout/IconCircleList"/>
    <dgm:cxn modelId="{624BDA00-6D4A-485C-988F-55A46A06720B}" type="presParOf" srcId="{A3D91286-EB53-466B-815B-31A75166289A}" destId="{06AFA7F4-BAF5-4A8A-9489-37A36AC65120}" srcOrd="2" destOrd="0" presId="urn:microsoft.com/office/officeart/2018/2/layout/IconCircleList"/>
    <dgm:cxn modelId="{C5AEE5C6-0653-4700-9EA3-4FC293B56B86}" type="presParOf" srcId="{A3D91286-EB53-466B-815B-31A75166289A}" destId="{04110EF3-551C-4278-B01C-90B55DEB4F8D}" srcOrd="3" destOrd="0" presId="urn:microsoft.com/office/officeart/2018/2/layout/IconCircleList"/>
    <dgm:cxn modelId="{9BAD753C-ACE1-4FB2-9B68-37F24DEFC4D4}" type="presParOf" srcId="{0C68F9F8-9D34-43B9-AD53-FA15D107833D}" destId="{08527D1C-60DB-4DF8-AC08-F801663F6F44}" srcOrd="1" destOrd="0" presId="urn:microsoft.com/office/officeart/2018/2/layout/IconCircleList"/>
    <dgm:cxn modelId="{93B839F9-7384-4367-B173-29B79A3EAF29}" type="presParOf" srcId="{0C68F9F8-9D34-43B9-AD53-FA15D107833D}" destId="{3C579D7F-BF25-4FE3-A6F7-74FC559538E7}" srcOrd="2" destOrd="0" presId="urn:microsoft.com/office/officeart/2018/2/layout/IconCircleList"/>
    <dgm:cxn modelId="{CDFA2D77-C15E-4693-8F9A-AF154920D996}" type="presParOf" srcId="{3C579D7F-BF25-4FE3-A6F7-74FC559538E7}" destId="{A4236364-9C4C-4B38-8BA9-AB5CA3A3F7D4}" srcOrd="0" destOrd="0" presId="urn:microsoft.com/office/officeart/2018/2/layout/IconCircleList"/>
    <dgm:cxn modelId="{F94219B2-D994-4253-8119-ACED34BFBBE5}" type="presParOf" srcId="{3C579D7F-BF25-4FE3-A6F7-74FC559538E7}" destId="{B74D3564-8F3D-43EB-A7A0-D75DA170596E}" srcOrd="1" destOrd="0" presId="urn:microsoft.com/office/officeart/2018/2/layout/IconCircleList"/>
    <dgm:cxn modelId="{981A125B-8AA8-457A-BEAF-7F262A448B87}" type="presParOf" srcId="{3C579D7F-BF25-4FE3-A6F7-74FC559538E7}" destId="{D9CCDA4F-C86C-4296-85DF-DE959F7EC073}" srcOrd="2" destOrd="0" presId="urn:microsoft.com/office/officeart/2018/2/layout/IconCircleList"/>
    <dgm:cxn modelId="{06B77FCB-0BA5-4DA1-98ED-49EC3A212C12}" type="presParOf" srcId="{3C579D7F-BF25-4FE3-A6F7-74FC559538E7}" destId="{04506D02-49BF-4169-92C9-85E18F5BF1BC}" srcOrd="3" destOrd="0" presId="urn:microsoft.com/office/officeart/2018/2/layout/IconCircleList"/>
    <dgm:cxn modelId="{B763A3C9-F393-410F-A4D4-7EDA89567FD9}" type="presParOf" srcId="{0C68F9F8-9D34-43B9-AD53-FA15D107833D}" destId="{9425DEB1-E28A-44E9-9E0D-DA9CF51E53F4}" srcOrd="3" destOrd="0" presId="urn:microsoft.com/office/officeart/2018/2/layout/IconCircleList"/>
    <dgm:cxn modelId="{A2CA0EF5-4724-47CB-81F0-489DFA346C91}" type="presParOf" srcId="{0C68F9F8-9D34-43B9-AD53-FA15D107833D}" destId="{3F91B51B-45FF-45AE-97C5-AA4987DEB9AE}" srcOrd="4" destOrd="0" presId="urn:microsoft.com/office/officeart/2018/2/layout/IconCircleList"/>
    <dgm:cxn modelId="{BCF1EB02-B3A2-4825-A270-30241B94D369}" type="presParOf" srcId="{3F91B51B-45FF-45AE-97C5-AA4987DEB9AE}" destId="{B6567A5A-F5AE-40E8-982F-BCF1CC0B87A0}" srcOrd="0" destOrd="0" presId="urn:microsoft.com/office/officeart/2018/2/layout/IconCircleList"/>
    <dgm:cxn modelId="{1A405FB4-B8D8-45F9-8A33-74D7B1202D07}" type="presParOf" srcId="{3F91B51B-45FF-45AE-97C5-AA4987DEB9AE}" destId="{1EA7C40F-B0EC-4BA4-AF74-E4573E2E4888}" srcOrd="1" destOrd="0" presId="urn:microsoft.com/office/officeart/2018/2/layout/IconCircleList"/>
    <dgm:cxn modelId="{737C9181-CCFA-40AE-9B02-83456F444E08}" type="presParOf" srcId="{3F91B51B-45FF-45AE-97C5-AA4987DEB9AE}" destId="{01E3A860-6925-489B-8747-9CFB114C95A9}" srcOrd="2" destOrd="0" presId="urn:microsoft.com/office/officeart/2018/2/layout/IconCircleList"/>
    <dgm:cxn modelId="{4B063290-6EB5-43B8-A986-162CB3CDFFFF}" type="presParOf" srcId="{3F91B51B-45FF-45AE-97C5-AA4987DEB9AE}" destId="{620F7572-4E76-4B3F-A2E4-8E2BAF9F0697}" srcOrd="3" destOrd="0" presId="urn:microsoft.com/office/officeart/2018/2/layout/IconCircleList"/>
    <dgm:cxn modelId="{EE935CBB-0683-40D1-88C1-DF8840975F6E}" type="presParOf" srcId="{0C68F9F8-9D34-43B9-AD53-FA15D107833D}" destId="{CAB4667A-4D42-400D-9C05-68134E71470E}" srcOrd="5" destOrd="0" presId="urn:microsoft.com/office/officeart/2018/2/layout/IconCircleList"/>
    <dgm:cxn modelId="{602340FB-A3DC-4DD6-BDE9-7A4CC73F405E}" type="presParOf" srcId="{0C68F9F8-9D34-43B9-AD53-FA15D107833D}" destId="{C049BB5F-9D2A-4675-A4E7-243C000E9E27}" srcOrd="6" destOrd="0" presId="urn:microsoft.com/office/officeart/2018/2/layout/IconCircleList"/>
    <dgm:cxn modelId="{EEFA5F7E-AA9F-4AD5-A30A-9F78999EFAFF}" type="presParOf" srcId="{C049BB5F-9D2A-4675-A4E7-243C000E9E27}" destId="{C4FD0B13-5B80-4D68-8DFC-56D0AF83A1E0}" srcOrd="0" destOrd="0" presId="urn:microsoft.com/office/officeart/2018/2/layout/IconCircleList"/>
    <dgm:cxn modelId="{54FA32AC-6F69-4DD3-93D8-E462EA847C4A}" type="presParOf" srcId="{C049BB5F-9D2A-4675-A4E7-243C000E9E27}" destId="{9227CAA2-F3B3-4A50-9FCC-F23E6E9EFAB7}" srcOrd="1" destOrd="0" presId="urn:microsoft.com/office/officeart/2018/2/layout/IconCircleList"/>
    <dgm:cxn modelId="{D03E50E7-17CC-44E8-8085-A711A135E772}" type="presParOf" srcId="{C049BB5F-9D2A-4675-A4E7-243C000E9E27}" destId="{3EBE03A4-5287-4973-84E2-5B0AB4B3FF46}" srcOrd="2" destOrd="0" presId="urn:microsoft.com/office/officeart/2018/2/layout/IconCircleList"/>
    <dgm:cxn modelId="{11319E0C-7E41-4134-8860-31CE0E9978FE}" type="presParOf" srcId="{C049BB5F-9D2A-4675-A4E7-243C000E9E27}" destId="{8462A876-15BC-4BEA-8774-A8FDDDA0E03D}" srcOrd="3" destOrd="0" presId="urn:microsoft.com/office/officeart/2018/2/layout/IconCircleList"/>
    <dgm:cxn modelId="{2BE84A6C-5863-40C7-B8D2-F3C6B9BC62D6}" type="presParOf" srcId="{0C68F9F8-9D34-43B9-AD53-FA15D107833D}" destId="{857F22F9-9A08-45DA-8F3F-DCC1E6C654F8}" srcOrd="7" destOrd="0" presId="urn:microsoft.com/office/officeart/2018/2/layout/IconCircleList"/>
    <dgm:cxn modelId="{68052C59-5B3C-4233-9005-B8E0FE2ABC15}" type="presParOf" srcId="{0C68F9F8-9D34-43B9-AD53-FA15D107833D}" destId="{07426212-3E2C-4659-B6B5-D7CF7FEEABC4}" srcOrd="8" destOrd="0" presId="urn:microsoft.com/office/officeart/2018/2/layout/IconCircleList"/>
    <dgm:cxn modelId="{863FEFFB-5AE6-48AE-AECA-9750F90E313A}" type="presParOf" srcId="{07426212-3E2C-4659-B6B5-D7CF7FEEABC4}" destId="{03B76339-2E94-4CCA-8010-BAC6936D26E2}" srcOrd="0" destOrd="0" presId="urn:microsoft.com/office/officeart/2018/2/layout/IconCircleList"/>
    <dgm:cxn modelId="{5936AE81-8C64-4C51-ADEF-533AE2F703C7}" type="presParOf" srcId="{07426212-3E2C-4659-B6B5-D7CF7FEEABC4}" destId="{C2446680-70D7-4BC5-A8B8-8353A23DD108}" srcOrd="1" destOrd="0" presId="urn:microsoft.com/office/officeart/2018/2/layout/IconCircleList"/>
    <dgm:cxn modelId="{A970EAD4-0E7F-429D-9EB2-2C03B84491C5}" type="presParOf" srcId="{07426212-3E2C-4659-B6B5-D7CF7FEEABC4}" destId="{7B03C56E-121B-4339-B8E9-A923AE0A3EBF}" srcOrd="2" destOrd="0" presId="urn:microsoft.com/office/officeart/2018/2/layout/IconCircleList"/>
    <dgm:cxn modelId="{69897704-FCED-48AA-86F0-E79933C300F4}" type="presParOf" srcId="{07426212-3E2C-4659-B6B5-D7CF7FEEABC4}" destId="{41439851-715F-49E9-A408-B03F78BDFC7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A89D22-3E91-4E60-B8E8-7545CC9696F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01C7B82-E7B6-48DD-99CB-3A1842089CED}">
      <dgm:prSet custT="1"/>
      <dgm:spPr/>
      <dgm:t>
        <a:bodyPr/>
        <a:lstStyle/>
        <a:p>
          <a:pPr>
            <a:lnSpc>
              <a:spcPct val="100000"/>
            </a:lnSpc>
          </a:pPr>
          <a:r>
            <a:rPr lang="en-US" sz="3200" b="1" u="sng" dirty="0"/>
            <a:t>CONCLUSION</a:t>
          </a:r>
          <a:endParaRPr lang="en-US" sz="3200" dirty="0"/>
        </a:p>
      </dgm:t>
    </dgm:pt>
    <dgm:pt modelId="{8F5DCB24-98AA-4B0B-8048-2BAFA3B1D7FD}" type="parTrans" cxnId="{92B6A76F-BA94-48FA-90E2-C71B790D794A}">
      <dgm:prSet/>
      <dgm:spPr/>
      <dgm:t>
        <a:bodyPr/>
        <a:lstStyle/>
        <a:p>
          <a:endParaRPr lang="en-US"/>
        </a:p>
      </dgm:t>
    </dgm:pt>
    <dgm:pt modelId="{95A3D050-CE78-4198-8655-41F03B4E462F}" type="sibTrans" cxnId="{92B6A76F-BA94-48FA-90E2-C71B790D794A}">
      <dgm:prSet/>
      <dgm:spPr/>
      <dgm:t>
        <a:bodyPr/>
        <a:lstStyle/>
        <a:p>
          <a:endParaRPr lang="en-US"/>
        </a:p>
      </dgm:t>
    </dgm:pt>
    <dgm:pt modelId="{0CEC6BBC-D007-4351-BCE7-62B8231A814C}">
      <dgm:prSet/>
      <dgm:spPr/>
      <dgm:t>
        <a:bodyPr/>
        <a:lstStyle/>
        <a:p>
          <a:pPr>
            <a:lnSpc>
              <a:spcPct val="100000"/>
            </a:lnSpc>
          </a:pPr>
          <a:r>
            <a:rPr lang="en-US"/>
            <a:t>A Library Management System Project in Java is one of the various systems developed that has numerous functionalities that meet the current requirements of the present-day library system. To enhance it, you can add features like RFID, SMS to remind users of the return date, and others. Java has many features that can be explored to create such wonderful programs.</a:t>
          </a:r>
        </a:p>
      </dgm:t>
    </dgm:pt>
    <dgm:pt modelId="{AD01C53A-09BC-40E5-81F1-EDA63D70941E}" type="parTrans" cxnId="{5B35EB57-58BD-4093-B652-EA5683D16921}">
      <dgm:prSet/>
      <dgm:spPr/>
      <dgm:t>
        <a:bodyPr/>
        <a:lstStyle/>
        <a:p>
          <a:endParaRPr lang="en-US"/>
        </a:p>
      </dgm:t>
    </dgm:pt>
    <dgm:pt modelId="{308FE79C-11E6-4A1B-A40D-AE7D44419476}" type="sibTrans" cxnId="{5B35EB57-58BD-4093-B652-EA5683D16921}">
      <dgm:prSet/>
      <dgm:spPr/>
      <dgm:t>
        <a:bodyPr/>
        <a:lstStyle/>
        <a:p>
          <a:endParaRPr lang="en-US"/>
        </a:p>
      </dgm:t>
    </dgm:pt>
    <dgm:pt modelId="{4075C86A-335D-4AEC-9615-2771D72DC53C}">
      <dgm:prSet custT="1"/>
      <dgm:spPr/>
      <dgm:t>
        <a:bodyPr/>
        <a:lstStyle/>
        <a:p>
          <a:pPr>
            <a:lnSpc>
              <a:spcPct val="100000"/>
            </a:lnSpc>
          </a:pPr>
          <a:r>
            <a:rPr lang="en-US" sz="1400" dirty="0"/>
            <a:t>With the assistance of quality training of experts at </a:t>
          </a:r>
          <a:r>
            <a:rPr lang="en-US" sz="1400" dirty="0" err="1"/>
            <a:t>upGrad</a:t>
          </a:r>
          <a:r>
            <a:rPr lang="en-US" sz="1400" dirty="0"/>
            <a:t>, you can explore newer dimensions and dive deep into the programming world to grab the opportunity you desire. We partner with giants in the industry like Tech Mahindra to provide you with the ultimate practical experience of the industry.</a:t>
          </a:r>
        </a:p>
      </dgm:t>
    </dgm:pt>
    <dgm:pt modelId="{3E66C4A4-B1A2-4C58-AA1A-A1A5137EADCE}" type="parTrans" cxnId="{48541B2C-303D-4148-8C16-5DC5AC9E8D65}">
      <dgm:prSet/>
      <dgm:spPr/>
      <dgm:t>
        <a:bodyPr/>
        <a:lstStyle/>
        <a:p>
          <a:endParaRPr lang="en-US"/>
        </a:p>
      </dgm:t>
    </dgm:pt>
    <dgm:pt modelId="{E1C3705B-7BFA-4AFA-B6DE-792DB009B9A9}" type="sibTrans" cxnId="{48541B2C-303D-4148-8C16-5DC5AC9E8D65}">
      <dgm:prSet/>
      <dgm:spPr/>
      <dgm:t>
        <a:bodyPr/>
        <a:lstStyle/>
        <a:p>
          <a:endParaRPr lang="en-US"/>
        </a:p>
      </dgm:t>
    </dgm:pt>
    <dgm:pt modelId="{242008A7-EAFD-400D-AB02-274B6A69ED74}" type="pres">
      <dgm:prSet presAssocID="{39A89D22-3E91-4E60-B8E8-7545CC9696FE}" presName="root" presStyleCnt="0">
        <dgm:presLayoutVars>
          <dgm:dir/>
          <dgm:resizeHandles val="exact"/>
        </dgm:presLayoutVars>
      </dgm:prSet>
      <dgm:spPr/>
    </dgm:pt>
    <dgm:pt modelId="{89FC534C-D901-43EA-82D8-4283B9EB09F8}" type="pres">
      <dgm:prSet presAssocID="{001C7B82-E7B6-48DD-99CB-3A1842089CED}" presName="compNode" presStyleCnt="0"/>
      <dgm:spPr/>
    </dgm:pt>
    <dgm:pt modelId="{E1FAC64D-A872-41EE-A59A-6AEF670FBAC4}" type="pres">
      <dgm:prSet presAssocID="{001C7B82-E7B6-48DD-99CB-3A1842089CED}" presName="bgRect" presStyleLbl="bgShp" presStyleIdx="0" presStyleCnt="3"/>
      <dgm:spPr/>
    </dgm:pt>
    <dgm:pt modelId="{5E3D8CBF-0EE8-414E-817A-EA25D1CEEF83}" type="pres">
      <dgm:prSet presAssocID="{001C7B82-E7B6-48DD-99CB-3A1842089C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vel"/>
        </a:ext>
      </dgm:extLst>
    </dgm:pt>
    <dgm:pt modelId="{85E0F71B-CB9E-4F39-9914-2A0B673BFFC2}" type="pres">
      <dgm:prSet presAssocID="{001C7B82-E7B6-48DD-99CB-3A1842089CED}" presName="spaceRect" presStyleCnt="0"/>
      <dgm:spPr/>
    </dgm:pt>
    <dgm:pt modelId="{011AAC5C-5A9F-47EC-8610-ADB2EE8CF1BA}" type="pres">
      <dgm:prSet presAssocID="{001C7B82-E7B6-48DD-99CB-3A1842089CED}" presName="parTx" presStyleLbl="revTx" presStyleIdx="0" presStyleCnt="3">
        <dgm:presLayoutVars>
          <dgm:chMax val="0"/>
          <dgm:chPref val="0"/>
        </dgm:presLayoutVars>
      </dgm:prSet>
      <dgm:spPr/>
    </dgm:pt>
    <dgm:pt modelId="{E17AF55A-D6E2-44AA-98F0-3D0742504945}" type="pres">
      <dgm:prSet presAssocID="{95A3D050-CE78-4198-8655-41F03B4E462F}" presName="sibTrans" presStyleCnt="0"/>
      <dgm:spPr/>
    </dgm:pt>
    <dgm:pt modelId="{06ECC878-E922-4DBE-8062-B0F08C2C0C1F}" type="pres">
      <dgm:prSet presAssocID="{0CEC6BBC-D007-4351-BCE7-62B8231A814C}" presName="compNode" presStyleCnt="0"/>
      <dgm:spPr/>
    </dgm:pt>
    <dgm:pt modelId="{2C0E3647-5604-43E7-A455-8208B1C0011A}" type="pres">
      <dgm:prSet presAssocID="{0CEC6BBC-D007-4351-BCE7-62B8231A814C}" presName="bgRect" presStyleLbl="bgShp" presStyleIdx="1" presStyleCnt="3"/>
      <dgm:spPr/>
    </dgm:pt>
    <dgm:pt modelId="{0E08171E-5140-4293-894F-64A33CC812AE}" type="pres">
      <dgm:prSet presAssocID="{0CEC6BBC-D007-4351-BCE7-62B8231A81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3557A1E3-5565-4A8D-92C3-5DD240D162ED}" type="pres">
      <dgm:prSet presAssocID="{0CEC6BBC-D007-4351-BCE7-62B8231A814C}" presName="spaceRect" presStyleCnt="0"/>
      <dgm:spPr/>
    </dgm:pt>
    <dgm:pt modelId="{1C9CA77D-CAE3-4669-9B42-9933E48292E8}" type="pres">
      <dgm:prSet presAssocID="{0CEC6BBC-D007-4351-BCE7-62B8231A814C}" presName="parTx" presStyleLbl="revTx" presStyleIdx="1" presStyleCnt="3">
        <dgm:presLayoutVars>
          <dgm:chMax val="0"/>
          <dgm:chPref val="0"/>
        </dgm:presLayoutVars>
      </dgm:prSet>
      <dgm:spPr/>
    </dgm:pt>
    <dgm:pt modelId="{27476DBC-4F94-4682-9074-A4D9D2984C4D}" type="pres">
      <dgm:prSet presAssocID="{308FE79C-11E6-4A1B-A40D-AE7D44419476}" presName="sibTrans" presStyleCnt="0"/>
      <dgm:spPr/>
    </dgm:pt>
    <dgm:pt modelId="{0D771F54-4CB9-468D-84B6-E149A36A5C0B}" type="pres">
      <dgm:prSet presAssocID="{4075C86A-335D-4AEC-9615-2771D72DC53C}" presName="compNode" presStyleCnt="0"/>
      <dgm:spPr/>
    </dgm:pt>
    <dgm:pt modelId="{17206DF1-D8CA-4140-B7BF-66225DA7DE8C}" type="pres">
      <dgm:prSet presAssocID="{4075C86A-335D-4AEC-9615-2771D72DC53C}" presName="bgRect" presStyleLbl="bgShp" presStyleIdx="2" presStyleCnt="3"/>
      <dgm:spPr/>
    </dgm:pt>
    <dgm:pt modelId="{1A7AC641-00F4-4CE6-BBEB-84B0DEF57765}" type="pres">
      <dgm:prSet presAssocID="{4075C86A-335D-4AEC-9615-2771D72DC5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1EAAF3ED-8D32-4A6D-9024-467B4386856C}" type="pres">
      <dgm:prSet presAssocID="{4075C86A-335D-4AEC-9615-2771D72DC53C}" presName="spaceRect" presStyleCnt="0"/>
      <dgm:spPr/>
    </dgm:pt>
    <dgm:pt modelId="{15E9F0E3-1267-498D-8C05-89007827EF20}" type="pres">
      <dgm:prSet presAssocID="{4075C86A-335D-4AEC-9615-2771D72DC53C}" presName="parTx" presStyleLbl="revTx" presStyleIdx="2" presStyleCnt="3">
        <dgm:presLayoutVars>
          <dgm:chMax val="0"/>
          <dgm:chPref val="0"/>
        </dgm:presLayoutVars>
      </dgm:prSet>
      <dgm:spPr/>
    </dgm:pt>
  </dgm:ptLst>
  <dgm:cxnLst>
    <dgm:cxn modelId="{48541B2C-303D-4148-8C16-5DC5AC9E8D65}" srcId="{39A89D22-3E91-4E60-B8E8-7545CC9696FE}" destId="{4075C86A-335D-4AEC-9615-2771D72DC53C}" srcOrd="2" destOrd="0" parTransId="{3E66C4A4-B1A2-4C58-AA1A-A1A5137EADCE}" sibTransId="{E1C3705B-7BFA-4AFA-B6DE-792DB009B9A9}"/>
    <dgm:cxn modelId="{0C41ED6B-30ED-48C8-BC58-F4264B9C22FC}" type="presOf" srcId="{39A89D22-3E91-4E60-B8E8-7545CC9696FE}" destId="{242008A7-EAFD-400D-AB02-274B6A69ED74}" srcOrd="0" destOrd="0" presId="urn:microsoft.com/office/officeart/2018/2/layout/IconVerticalSolidList"/>
    <dgm:cxn modelId="{0C500E4F-BD52-4217-8E14-FA323E7F6E5C}" type="presOf" srcId="{4075C86A-335D-4AEC-9615-2771D72DC53C}" destId="{15E9F0E3-1267-498D-8C05-89007827EF20}" srcOrd="0" destOrd="0" presId="urn:microsoft.com/office/officeart/2018/2/layout/IconVerticalSolidList"/>
    <dgm:cxn modelId="{92B6A76F-BA94-48FA-90E2-C71B790D794A}" srcId="{39A89D22-3E91-4E60-B8E8-7545CC9696FE}" destId="{001C7B82-E7B6-48DD-99CB-3A1842089CED}" srcOrd="0" destOrd="0" parTransId="{8F5DCB24-98AA-4B0B-8048-2BAFA3B1D7FD}" sibTransId="{95A3D050-CE78-4198-8655-41F03B4E462F}"/>
    <dgm:cxn modelId="{5B35EB57-58BD-4093-B652-EA5683D16921}" srcId="{39A89D22-3E91-4E60-B8E8-7545CC9696FE}" destId="{0CEC6BBC-D007-4351-BCE7-62B8231A814C}" srcOrd="1" destOrd="0" parTransId="{AD01C53A-09BC-40E5-81F1-EDA63D70941E}" sibTransId="{308FE79C-11E6-4A1B-A40D-AE7D44419476}"/>
    <dgm:cxn modelId="{62A66482-557A-4390-9C9D-5D3A72F7681A}" type="presOf" srcId="{0CEC6BBC-D007-4351-BCE7-62B8231A814C}" destId="{1C9CA77D-CAE3-4669-9B42-9933E48292E8}" srcOrd="0" destOrd="0" presId="urn:microsoft.com/office/officeart/2018/2/layout/IconVerticalSolidList"/>
    <dgm:cxn modelId="{1FA593BD-6D03-42D0-A8F9-BC4FE51FA9B3}" type="presOf" srcId="{001C7B82-E7B6-48DD-99CB-3A1842089CED}" destId="{011AAC5C-5A9F-47EC-8610-ADB2EE8CF1BA}" srcOrd="0" destOrd="0" presId="urn:microsoft.com/office/officeart/2018/2/layout/IconVerticalSolidList"/>
    <dgm:cxn modelId="{803D380C-0101-4C32-BB4E-406B7B0F94E0}" type="presParOf" srcId="{242008A7-EAFD-400D-AB02-274B6A69ED74}" destId="{89FC534C-D901-43EA-82D8-4283B9EB09F8}" srcOrd="0" destOrd="0" presId="urn:microsoft.com/office/officeart/2018/2/layout/IconVerticalSolidList"/>
    <dgm:cxn modelId="{DB9104D4-7055-493C-9360-2CF59792ED2B}" type="presParOf" srcId="{89FC534C-D901-43EA-82D8-4283B9EB09F8}" destId="{E1FAC64D-A872-41EE-A59A-6AEF670FBAC4}" srcOrd="0" destOrd="0" presId="urn:microsoft.com/office/officeart/2018/2/layout/IconVerticalSolidList"/>
    <dgm:cxn modelId="{CEA1C80B-499F-4263-BB97-50F09C48B6EE}" type="presParOf" srcId="{89FC534C-D901-43EA-82D8-4283B9EB09F8}" destId="{5E3D8CBF-0EE8-414E-817A-EA25D1CEEF83}" srcOrd="1" destOrd="0" presId="urn:microsoft.com/office/officeart/2018/2/layout/IconVerticalSolidList"/>
    <dgm:cxn modelId="{BE7B7122-8901-40F0-B1B6-5BD54F030D17}" type="presParOf" srcId="{89FC534C-D901-43EA-82D8-4283B9EB09F8}" destId="{85E0F71B-CB9E-4F39-9914-2A0B673BFFC2}" srcOrd="2" destOrd="0" presId="urn:microsoft.com/office/officeart/2018/2/layout/IconVerticalSolidList"/>
    <dgm:cxn modelId="{37CD2AC6-5EFA-4B47-B029-22F5390E235E}" type="presParOf" srcId="{89FC534C-D901-43EA-82D8-4283B9EB09F8}" destId="{011AAC5C-5A9F-47EC-8610-ADB2EE8CF1BA}" srcOrd="3" destOrd="0" presId="urn:microsoft.com/office/officeart/2018/2/layout/IconVerticalSolidList"/>
    <dgm:cxn modelId="{1CB9F9DB-20E2-43CA-9139-D1B84C57BAA6}" type="presParOf" srcId="{242008A7-EAFD-400D-AB02-274B6A69ED74}" destId="{E17AF55A-D6E2-44AA-98F0-3D0742504945}" srcOrd="1" destOrd="0" presId="urn:microsoft.com/office/officeart/2018/2/layout/IconVerticalSolidList"/>
    <dgm:cxn modelId="{8F6E6085-995F-44E4-96EF-5893F203D8AF}" type="presParOf" srcId="{242008A7-EAFD-400D-AB02-274B6A69ED74}" destId="{06ECC878-E922-4DBE-8062-B0F08C2C0C1F}" srcOrd="2" destOrd="0" presId="urn:microsoft.com/office/officeart/2018/2/layout/IconVerticalSolidList"/>
    <dgm:cxn modelId="{C0D1502B-D3AB-4B02-837C-E5AA2177FE29}" type="presParOf" srcId="{06ECC878-E922-4DBE-8062-B0F08C2C0C1F}" destId="{2C0E3647-5604-43E7-A455-8208B1C0011A}" srcOrd="0" destOrd="0" presId="urn:microsoft.com/office/officeart/2018/2/layout/IconVerticalSolidList"/>
    <dgm:cxn modelId="{15D1960F-F8B7-4679-B2D3-811276F3C0DB}" type="presParOf" srcId="{06ECC878-E922-4DBE-8062-B0F08C2C0C1F}" destId="{0E08171E-5140-4293-894F-64A33CC812AE}" srcOrd="1" destOrd="0" presId="urn:microsoft.com/office/officeart/2018/2/layout/IconVerticalSolidList"/>
    <dgm:cxn modelId="{10C766CE-7A05-4F5A-AF70-D2CA61FD1513}" type="presParOf" srcId="{06ECC878-E922-4DBE-8062-B0F08C2C0C1F}" destId="{3557A1E3-5565-4A8D-92C3-5DD240D162ED}" srcOrd="2" destOrd="0" presId="urn:microsoft.com/office/officeart/2018/2/layout/IconVerticalSolidList"/>
    <dgm:cxn modelId="{FEC67B08-8C5E-4D2D-B4BF-801AD3FF1B9F}" type="presParOf" srcId="{06ECC878-E922-4DBE-8062-B0F08C2C0C1F}" destId="{1C9CA77D-CAE3-4669-9B42-9933E48292E8}" srcOrd="3" destOrd="0" presId="urn:microsoft.com/office/officeart/2018/2/layout/IconVerticalSolidList"/>
    <dgm:cxn modelId="{D2162075-5557-46AD-B381-6065B79C407F}" type="presParOf" srcId="{242008A7-EAFD-400D-AB02-274B6A69ED74}" destId="{27476DBC-4F94-4682-9074-A4D9D2984C4D}" srcOrd="3" destOrd="0" presId="urn:microsoft.com/office/officeart/2018/2/layout/IconVerticalSolidList"/>
    <dgm:cxn modelId="{16212AD3-0EFB-4AD4-A569-059B2827D4F0}" type="presParOf" srcId="{242008A7-EAFD-400D-AB02-274B6A69ED74}" destId="{0D771F54-4CB9-468D-84B6-E149A36A5C0B}" srcOrd="4" destOrd="0" presId="urn:microsoft.com/office/officeart/2018/2/layout/IconVerticalSolidList"/>
    <dgm:cxn modelId="{D77286A3-DBD6-4BC0-BB72-078046ED28B1}" type="presParOf" srcId="{0D771F54-4CB9-468D-84B6-E149A36A5C0B}" destId="{17206DF1-D8CA-4140-B7BF-66225DA7DE8C}" srcOrd="0" destOrd="0" presId="urn:microsoft.com/office/officeart/2018/2/layout/IconVerticalSolidList"/>
    <dgm:cxn modelId="{1E779123-5BE4-423E-B34C-EE6AEF2D59A5}" type="presParOf" srcId="{0D771F54-4CB9-468D-84B6-E149A36A5C0B}" destId="{1A7AC641-00F4-4CE6-BBEB-84B0DEF57765}" srcOrd="1" destOrd="0" presId="urn:microsoft.com/office/officeart/2018/2/layout/IconVerticalSolidList"/>
    <dgm:cxn modelId="{D37427F5-9E25-49ED-A77B-4CB254316D51}" type="presParOf" srcId="{0D771F54-4CB9-468D-84B6-E149A36A5C0B}" destId="{1EAAF3ED-8D32-4A6D-9024-467B4386856C}" srcOrd="2" destOrd="0" presId="urn:microsoft.com/office/officeart/2018/2/layout/IconVerticalSolidList"/>
    <dgm:cxn modelId="{37DCFB35-2171-4342-8083-95AC0C48A4BB}" type="presParOf" srcId="{0D771F54-4CB9-468D-84B6-E149A36A5C0B}" destId="{15E9F0E3-1267-498D-8C05-89007827EF2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6BCE7-8882-42F4-A194-5EF342C12DB0}">
      <dsp:nvSpPr>
        <dsp:cNvPr id="0" name=""/>
        <dsp:cNvSpPr/>
      </dsp:nvSpPr>
      <dsp:spPr>
        <a:xfrm>
          <a:off x="165008" y="266551"/>
          <a:ext cx="1570378" cy="15703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2051A2-6CFD-4E44-A3CB-54470EC891AA}">
      <dsp:nvSpPr>
        <dsp:cNvPr id="0" name=""/>
        <dsp:cNvSpPr/>
      </dsp:nvSpPr>
      <dsp:spPr>
        <a:xfrm>
          <a:off x="494787" y="596331"/>
          <a:ext cx="910819" cy="9108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22A4F4-47DC-4587-9F37-2BBE972B78B7}">
      <dsp:nvSpPr>
        <dsp:cNvPr id="0" name=""/>
        <dsp:cNvSpPr/>
      </dsp:nvSpPr>
      <dsp:spPr>
        <a:xfrm>
          <a:off x="2071896" y="266551"/>
          <a:ext cx="3701605" cy="1570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2133600">
            <a:lnSpc>
              <a:spcPct val="100000"/>
            </a:lnSpc>
            <a:spcBef>
              <a:spcPct val="0"/>
            </a:spcBef>
            <a:spcAft>
              <a:spcPct val="35000"/>
            </a:spcAft>
            <a:buNone/>
          </a:pPr>
          <a:r>
            <a:rPr lang="en-US" sz="4800" b="1" u="sng" kern="1200" dirty="0"/>
            <a:t>ABSTRACT</a:t>
          </a:r>
          <a:endParaRPr lang="en-US" sz="4800" kern="1200" dirty="0"/>
        </a:p>
      </dsp:txBody>
      <dsp:txXfrm>
        <a:off x="2071896" y="266551"/>
        <a:ext cx="3701605" cy="1570378"/>
      </dsp:txXfrm>
    </dsp:sp>
    <dsp:sp modelId="{B262225A-1518-455D-B0D0-86A82BEE3DC4}">
      <dsp:nvSpPr>
        <dsp:cNvPr id="0" name=""/>
        <dsp:cNvSpPr/>
      </dsp:nvSpPr>
      <dsp:spPr>
        <a:xfrm>
          <a:off x="6418478" y="266551"/>
          <a:ext cx="1570378" cy="15703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2912D9-5726-49E0-8053-E0B1A2AF9CAC}">
      <dsp:nvSpPr>
        <dsp:cNvPr id="0" name=""/>
        <dsp:cNvSpPr/>
      </dsp:nvSpPr>
      <dsp:spPr>
        <a:xfrm>
          <a:off x="6748257" y="596331"/>
          <a:ext cx="910819" cy="9108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83F564-884D-4763-BB4A-87CC3EBA81A7}">
      <dsp:nvSpPr>
        <dsp:cNvPr id="0" name=""/>
        <dsp:cNvSpPr/>
      </dsp:nvSpPr>
      <dsp:spPr>
        <a:xfrm>
          <a:off x="8325366" y="83461"/>
          <a:ext cx="3701605" cy="1936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t>The purpose of the Library Management System is to automate the existing manual system with the help of computerized equipment and full-fledged computer software, fulfilling their requirements, so that their valuable data/information can be stored for a longer period with easy accessing and manipulation of the same. The required software and hardware are easily available and easy to work with. </a:t>
          </a:r>
        </a:p>
      </dsp:txBody>
      <dsp:txXfrm>
        <a:off x="8325366" y="83461"/>
        <a:ext cx="3701605" cy="1936558"/>
      </dsp:txXfrm>
    </dsp:sp>
    <dsp:sp modelId="{8BEA4018-26DA-4644-9603-E03BBD55BA8B}">
      <dsp:nvSpPr>
        <dsp:cNvPr id="0" name=""/>
        <dsp:cNvSpPr/>
      </dsp:nvSpPr>
      <dsp:spPr>
        <a:xfrm>
          <a:off x="165008" y="4105865"/>
          <a:ext cx="1570378" cy="15703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C58408-FD21-48A2-ADBB-EAB1A0E910B9}">
      <dsp:nvSpPr>
        <dsp:cNvPr id="0" name=""/>
        <dsp:cNvSpPr/>
      </dsp:nvSpPr>
      <dsp:spPr>
        <a:xfrm>
          <a:off x="494787" y="4435645"/>
          <a:ext cx="910819" cy="9108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3BA616-FCAE-418B-AA30-9B26F380B515}">
      <dsp:nvSpPr>
        <dsp:cNvPr id="0" name=""/>
        <dsp:cNvSpPr/>
      </dsp:nvSpPr>
      <dsp:spPr>
        <a:xfrm>
          <a:off x="2135933" y="3159972"/>
          <a:ext cx="3573529" cy="3462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Library Management systems, as described above, can lead to error-free, secure, reliable, and fast management systems. It can assist the user to concentrate on their other activities rather than concentrating on the record-keeping. Thus it will help organizations in better utilization of resources. The organization can maintain computerized records without redundant entries. That means that one need not be distracted by information that is not relevant while being able to reach the information. </a:t>
          </a:r>
        </a:p>
      </dsp:txBody>
      <dsp:txXfrm>
        <a:off x="2135933" y="3159972"/>
        <a:ext cx="3573529" cy="3462165"/>
      </dsp:txXfrm>
    </dsp:sp>
    <dsp:sp modelId="{500EB656-BCC0-4AF0-A336-E0A977AC93CB}">
      <dsp:nvSpPr>
        <dsp:cNvPr id="0" name=""/>
        <dsp:cNvSpPr/>
      </dsp:nvSpPr>
      <dsp:spPr>
        <a:xfrm>
          <a:off x="6354440" y="4105865"/>
          <a:ext cx="1570378" cy="15703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31E763-9CBB-4FBE-BE4C-5D10774CCE46}">
      <dsp:nvSpPr>
        <dsp:cNvPr id="0" name=""/>
        <dsp:cNvSpPr/>
      </dsp:nvSpPr>
      <dsp:spPr>
        <a:xfrm>
          <a:off x="6684219" y="4435645"/>
          <a:ext cx="910819" cy="9108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3D77D0-D0EC-4143-B9A2-2CC515E302DE}">
      <dsp:nvSpPr>
        <dsp:cNvPr id="0" name=""/>
        <dsp:cNvSpPr/>
      </dsp:nvSpPr>
      <dsp:spPr>
        <a:xfrm>
          <a:off x="8261328" y="3215469"/>
          <a:ext cx="3701605" cy="335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The aim is to automate its existing manual system with the help of computerized equipment and full-fledged computer software, fulfilling their requirements, so that their valuable data/information can be stored for a longer period with easy access and manipulation of the same. Basically, the project describes how to manage for good performance and better services for the clients</a:t>
          </a:r>
        </a:p>
      </dsp:txBody>
      <dsp:txXfrm>
        <a:off x="8261328" y="3215469"/>
        <a:ext cx="3701605" cy="3351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771FF-B1D8-4127-B0A7-4DDFD3F3378C}">
      <dsp:nvSpPr>
        <dsp:cNvPr id="0" name=""/>
        <dsp:cNvSpPr/>
      </dsp:nvSpPr>
      <dsp:spPr>
        <a:xfrm>
          <a:off x="0" y="129350"/>
          <a:ext cx="10233621" cy="971999"/>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dirty="0"/>
            <a:t>INTRODUCTION</a:t>
          </a:r>
          <a:endParaRPr lang="en-US" sz="2400" kern="1200" dirty="0"/>
        </a:p>
      </dsp:txBody>
      <dsp:txXfrm>
        <a:off x="47449" y="176799"/>
        <a:ext cx="10138723" cy="877101"/>
      </dsp:txXfrm>
    </dsp:sp>
    <dsp:sp modelId="{A91FA8FB-A689-4052-912D-6A2362AB06EC}">
      <dsp:nvSpPr>
        <dsp:cNvPr id="0" name=""/>
        <dsp:cNvSpPr/>
      </dsp:nvSpPr>
      <dsp:spPr>
        <a:xfrm>
          <a:off x="0" y="1129816"/>
          <a:ext cx="10233621" cy="995085"/>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The purpose of a library management system is to operate a library with efficiency and at reduced costs. The system is entirely automated and streamlines all the tasks involved in the operations of the library. The activities of book purchasing, cataloging, indexing, circulation recording, and stock checking are done by the software. Such software eliminates the need for repetitive manual work and minimizes the chances of errors.</a:t>
          </a:r>
        </a:p>
      </dsp:txBody>
      <dsp:txXfrm>
        <a:off x="48576" y="1178392"/>
        <a:ext cx="10136469" cy="897933"/>
      </dsp:txXfrm>
    </dsp:sp>
    <dsp:sp modelId="{19D0FD19-8A01-4A15-902B-D0620B55D072}">
      <dsp:nvSpPr>
        <dsp:cNvPr id="0" name=""/>
        <dsp:cNvSpPr/>
      </dsp:nvSpPr>
      <dsp:spPr>
        <a:xfrm>
          <a:off x="0" y="2165221"/>
          <a:ext cx="10233621" cy="995085"/>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The library management system software helps in reducing operational costs. Managing a library manually is labor-intensive and an immense amount of paperwork is involved. An automated system reduces the need for manpower and stationery. This leads to lower operational costs.</a:t>
          </a:r>
        </a:p>
      </dsp:txBody>
      <dsp:txXfrm>
        <a:off x="48576" y="2213797"/>
        <a:ext cx="10136469" cy="897933"/>
      </dsp:txXfrm>
    </dsp:sp>
    <dsp:sp modelId="{FB06BCA4-8970-4EB5-900C-B1AA601556AF}">
      <dsp:nvSpPr>
        <dsp:cNvPr id="0" name=""/>
        <dsp:cNvSpPr/>
      </dsp:nvSpPr>
      <dsp:spPr>
        <a:xfrm>
          <a:off x="0" y="3200626"/>
          <a:ext cx="10233621" cy="995085"/>
        </a:xfrm>
        <a:prstGeom prst="round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The system saves time for both the user and the librarian. With just a click the user can search for the books available in the library. The librarian can answer queries with ease regarding the availability of books. Adding, removing, or editing the database is a simple process. Adding new members or canceling existing memberships can be done with ease.</a:t>
          </a:r>
        </a:p>
      </dsp:txBody>
      <dsp:txXfrm>
        <a:off x="48576" y="3249202"/>
        <a:ext cx="10136469" cy="897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A1B44-E0D9-406D-8221-DB481E1F42D4}">
      <dsp:nvSpPr>
        <dsp:cNvPr id="0" name=""/>
        <dsp:cNvSpPr/>
      </dsp:nvSpPr>
      <dsp:spPr>
        <a:xfrm>
          <a:off x="677815" y="3708"/>
          <a:ext cx="1336412" cy="1336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0B215-4876-4D20-8580-C9E982483882}">
      <dsp:nvSpPr>
        <dsp:cNvPr id="0" name=""/>
        <dsp:cNvSpPr/>
      </dsp:nvSpPr>
      <dsp:spPr>
        <a:xfrm>
          <a:off x="958462" y="284354"/>
          <a:ext cx="775119" cy="7751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110EF3-551C-4278-B01C-90B55DEB4F8D}">
      <dsp:nvSpPr>
        <dsp:cNvPr id="0" name=""/>
        <dsp:cNvSpPr/>
      </dsp:nvSpPr>
      <dsp:spPr>
        <a:xfrm>
          <a:off x="2300602" y="3708"/>
          <a:ext cx="3150115" cy="133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1" kern="1200" dirty="0"/>
            <a:t>USES OF LIBRARY MANAGEMENT USING JAVA</a:t>
          </a:r>
        </a:p>
      </dsp:txBody>
      <dsp:txXfrm>
        <a:off x="2300602" y="3708"/>
        <a:ext cx="3150115" cy="1336412"/>
      </dsp:txXfrm>
    </dsp:sp>
    <dsp:sp modelId="{A4236364-9C4C-4B38-8BA9-AB5CA3A3F7D4}">
      <dsp:nvSpPr>
        <dsp:cNvPr id="0" name=""/>
        <dsp:cNvSpPr/>
      </dsp:nvSpPr>
      <dsp:spPr>
        <a:xfrm>
          <a:off x="5999601" y="3708"/>
          <a:ext cx="1336412" cy="1336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D3564-8F3D-43EB-A7A0-D75DA170596E}">
      <dsp:nvSpPr>
        <dsp:cNvPr id="0" name=""/>
        <dsp:cNvSpPr/>
      </dsp:nvSpPr>
      <dsp:spPr>
        <a:xfrm>
          <a:off x="6280248" y="284354"/>
          <a:ext cx="775119" cy="7751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506D02-49BF-4169-92C9-85E18F5BF1BC}">
      <dsp:nvSpPr>
        <dsp:cNvPr id="0" name=""/>
        <dsp:cNvSpPr/>
      </dsp:nvSpPr>
      <dsp:spPr>
        <a:xfrm>
          <a:off x="7622388" y="3708"/>
          <a:ext cx="3150115" cy="133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t>Java is an object-oriented language that is similar to C++ but has more features in it like free access, and it can run on all platforms. Some of the unique features that make it the best choice for such software development are:</a:t>
          </a:r>
        </a:p>
      </dsp:txBody>
      <dsp:txXfrm>
        <a:off x="7622388" y="3708"/>
        <a:ext cx="3150115" cy="1336412"/>
      </dsp:txXfrm>
    </dsp:sp>
    <dsp:sp modelId="{B6567A5A-F5AE-40E8-982F-BCF1CC0B87A0}">
      <dsp:nvSpPr>
        <dsp:cNvPr id="0" name=""/>
        <dsp:cNvSpPr/>
      </dsp:nvSpPr>
      <dsp:spPr>
        <a:xfrm>
          <a:off x="677815" y="2374713"/>
          <a:ext cx="1336412" cy="1336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A7C40F-B0EC-4BA4-AF74-E4573E2E4888}">
      <dsp:nvSpPr>
        <dsp:cNvPr id="0" name=""/>
        <dsp:cNvSpPr/>
      </dsp:nvSpPr>
      <dsp:spPr>
        <a:xfrm>
          <a:off x="958462" y="2655360"/>
          <a:ext cx="775119" cy="7751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F7572-4E76-4B3F-A2E4-8E2BAF9F0697}">
      <dsp:nvSpPr>
        <dsp:cNvPr id="0" name=""/>
        <dsp:cNvSpPr/>
      </dsp:nvSpPr>
      <dsp:spPr>
        <a:xfrm>
          <a:off x="2300602" y="2374713"/>
          <a:ext cx="3150115" cy="133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kern="1200" dirty="0"/>
            <a:t>Simple language: It does not have such problems as operator overloading or pointers that can complicate the process.</a:t>
          </a:r>
        </a:p>
      </dsp:txBody>
      <dsp:txXfrm>
        <a:off x="2300602" y="2374713"/>
        <a:ext cx="3150115" cy="1336412"/>
      </dsp:txXfrm>
    </dsp:sp>
    <dsp:sp modelId="{C4FD0B13-5B80-4D68-8DFC-56D0AF83A1E0}">
      <dsp:nvSpPr>
        <dsp:cNvPr id="0" name=""/>
        <dsp:cNvSpPr/>
      </dsp:nvSpPr>
      <dsp:spPr>
        <a:xfrm>
          <a:off x="5999601" y="2374713"/>
          <a:ext cx="1336412" cy="1336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7CAA2-F3B3-4A50-9FCC-F23E6E9EFAB7}">
      <dsp:nvSpPr>
        <dsp:cNvPr id="0" name=""/>
        <dsp:cNvSpPr/>
      </dsp:nvSpPr>
      <dsp:spPr>
        <a:xfrm>
          <a:off x="6280248" y="2655360"/>
          <a:ext cx="775119" cy="7751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62A876-15BC-4BEA-8774-A8FDDDA0E03D}">
      <dsp:nvSpPr>
        <dsp:cNvPr id="0" name=""/>
        <dsp:cNvSpPr/>
      </dsp:nvSpPr>
      <dsp:spPr>
        <a:xfrm>
          <a:off x="7622388" y="2374713"/>
          <a:ext cx="3150115" cy="133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Object-oriented: As an object-oriented project, it is considered to have a state and behavior and give output accordingly.</a:t>
          </a:r>
        </a:p>
      </dsp:txBody>
      <dsp:txXfrm>
        <a:off x="7622388" y="2374713"/>
        <a:ext cx="3150115" cy="1336412"/>
      </dsp:txXfrm>
    </dsp:sp>
    <dsp:sp modelId="{03B76339-2E94-4CCA-8010-BAC6936D26E2}">
      <dsp:nvSpPr>
        <dsp:cNvPr id="0" name=""/>
        <dsp:cNvSpPr/>
      </dsp:nvSpPr>
      <dsp:spPr>
        <a:xfrm>
          <a:off x="677815" y="4745719"/>
          <a:ext cx="1336412" cy="1336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446680-70D7-4BC5-A8B8-8353A23DD108}">
      <dsp:nvSpPr>
        <dsp:cNvPr id="0" name=""/>
        <dsp:cNvSpPr/>
      </dsp:nvSpPr>
      <dsp:spPr>
        <a:xfrm>
          <a:off x="958462" y="5026365"/>
          <a:ext cx="775119" cy="7751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439851-715F-49E9-A408-B03F78BDFC79}">
      <dsp:nvSpPr>
        <dsp:cNvPr id="0" name=""/>
        <dsp:cNvSpPr/>
      </dsp:nvSpPr>
      <dsp:spPr>
        <a:xfrm>
          <a:off x="2300602" y="4745719"/>
          <a:ext cx="3150115" cy="1336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Secure: It runs the program in the sandbox and converts to bytecode after compilation, to avoid data tampering from untrusted sources.</a:t>
          </a:r>
        </a:p>
      </dsp:txBody>
      <dsp:txXfrm>
        <a:off x="2300602" y="4745719"/>
        <a:ext cx="3150115" cy="1336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AC64D-A872-41EE-A59A-6AEF670FBAC4}">
      <dsp:nvSpPr>
        <dsp:cNvPr id="0" name=""/>
        <dsp:cNvSpPr/>
      </dsp:nvSpPr>
      <dsp:spPr>
        <a:xfrm>
          <a:off x="0" y="2146"/>
          <a:ext cx="7532156" cy="109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3D8CBF-0EE8-414E-817A-EA25D1CEEF83}">
      <dsp:nvSpPr>
        <dsp:cNvPr id="0" name=""/>
        <dsp:cNvSpPr/>
      </dsp:nvSpPr>
      <dsp:spPr>
        <a:xfrm>
          <a:off x="332244" y="249271"/>
          <a:ext cx="604672" cy="604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1AAC5C-5A9F-47EC-8610-ADB2EE8CF1BA}">
      <dsp:nvSpPr>
        <dsp:cNvPr id="0" name=""/>
        <dsp:cNvSpPr/>
      </dsp:nvSpPr>
      <dsp:spPr>
        <a:xfrm>
          <a:off x="1269162" y="2146"/>
          <a:ext cx="6094523" cy="109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54" tIns="116354" rIns="116354" bIns="116354" numCol="1" spcCol="1270" anchor="ctr" anchorCtr="0">
          <a:noAutofit/>
        </a:bodyPr>
        <a:lstStyle/>
        <a:p>
          <a:pPr marL="0" lvl="0" indent="0" algn="l" defTabSz="1422400">
            <a:lnSpc>
              <a:spcPct val="100000"/>
            </a:lnSpc>
            <a:spcBef>
              <a:spcPct val="0"/>
            </a:spcBef>
            <a:spcAft>
              <a:spcPct val="35000"/>
            </a:spcAft>
            <a:buNone/>
          </a:pPr>
          <a:r>
            <a:rPr lang="en-US" sz="3200" b="1" u="sng" kern="1200" dirty="0"/>
            <a:t>CONCLUSION</a:t>
          </a:r>
          <a:endParaRPr lang="en-US" sz="3200" kern="1200" dirty="0"/>
        </a:p>
      </dsp:txBody>
      <dsp:txXfrm>
        <a:off x="1269162" y="2146"/>
        <a:ext cx="6094523" cy="1099403"/>
      </dsp:txXfrm>
    </dsp:sp>
    <dsp:sp modelId="{2C0E3647-5604-43E7-A455-8208B1C0011A}">
      <dsp:nvSpPr>
        <dsp:cNvPr id="0" name=""/>
        <dsp:cNvSpPr/>
      </dsp:nvSpPr>
      <dsp:spPr>
        <a:xfrm>
          <a:off x="0" y="1321431"/>
          <a:ext cx="7532156" cy="109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8171E-5140-4293-894F-64A33CC812AE}">
      <dsp:nvSpPr>
        <dsp:cNvPr id="0" name=""/>
        <dsp:cNvSpPr/>
      </dsp:nvSpPr>
      <dsp:spPr>
        <a:xfrm>
          <a:off x="332244" y="1568555"/>
          <a:ext cx="604672" cy="604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9CA77D-CAE3-4669-9B42-9933E48292E8}">
      <dsp:nvSpPr>
        <dsp:cNvPr id="0" name=""/>
        <dsp:cNvSpPr/>
      </dsp:nvSpPr>
      <dsp:spPr>
        <a:xfrm>
          <a:off x="1269162" y="1321431"/>
          <a:ext cx="6094523" cy="109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54" tIns="116354" rIns="116354" bIns="116354" numCol="1" spcCol="1270" anchor="ctr" anchorCtr="0">
          <a:noAutofit/>
        </a:bodyPr>
        <a:lstStyle/>
        <a:p>
          <a:pPr marL="0" lvl="0" indent="0" algn="l" defTabSz="622300">
            <a:lnSpc>
              <a:spcPct val="100000"/>
            </a:lnSpc>
            <a:spcBef>
              <a:spcPct val="0"/>
            </a:spcBef>
            <a:spcAft>
              <a:spcPct val="35000"/>
            </a:spcAft>
            <a:buNone/>
          </a:pPr>
          <a:r>
            <a:rPr lang="en-US" sz="1400" kern="1200"/>
            <a:t>A Library Management System Project in Java is one of the various systems developed that has numerous functionalities that meet the current requirements of the present-day library system. To enhance it, you can add features like RFID, SMS to remind users of the return date, and others. Java has many features that can be explored to create such wonderful programs.</a:t>
          </a:r>
        </a:p>
      </dsp:txBody>
      <dsp:txXfrm>
        <a:off x="1269162" y="1321431"/>
        <a:ext cx="6094523" cy="1099403"/>
      </dsp:txXfrm>
    </dsp:sp>
    <dsp:sp modelId="{17206DF1-D8CA-4140-B7BF-66225DA7DE8C}">
      <dsp:nvSpPr>
        <dsp:cNvPr id="0" name=""/>
        <dsp:cNvSpPr/>
      </dsp:nvSpPr>
      <dsp:spPr>
        <a:xfrm>
          <a:off x="0" y="2640716"/>
          <a:ext cx="7532156" cy="1098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AC641-00F4-4CE6-BBEB-84B0DEF57765}">
      <dsp:nvSpPr>
        <dsp:cNvPr id="0" name=""/>
        <dsp:cNvSpPr/>
      </dsp:nvSpPr>
      <dsp:spPr>
        <a:xfrm>
          <a:off x="332244" y="2887840"/>
          <a:ext cx="604672" cy="604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E9F0E3-1267-498D-8C05-89007827EF20}">
      <dsp:nvSpPr>
        <dsp:cNvPr id="0" name=""/>
        <dsp:cNvSpPr/>
      </dsp:nvSpPr>
      <dsp:spPr>
        <a:xfrm>
          <a:off x="1269162" y="2640716"/>
          <a:ext cx="6094523" cy="1099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354" tIns="116354" rIns="116354" bIns="116354" numCol="1" spcCol="1270" anchor="ctr" anchorCtr="0">
          <a:noAutofit/>
        </a:bodyPr>
        <a:lstStyle/>
        <a:p>
          <a:pPr marL="0" lvl="0" indent="0" algn="l" defTabSz="622300">
            <a:lnSpc>
              <a:spcPct val="100000"/>
            </a:lnSpc>
            <a:spcBef>
              <a:spcPct val="0"/>
            </a:spcBef>
            <a:spcAft>
              <a:spcPct val="35000"/>
            </a:spcAft>
            <a:buNone/>
          </a:pPr>
          <a:r>
            <a:rPr lang="en-US" sz="1400" kern="1200" dirty="0"/>
            <a:t>With the assistance of quality training of experts at </a:t>
          </a:r>
          <a:r>
            <a:rPr lang="en-US" sz="1400" kern="1200" dirty="0" err="1"/>
            <a:t>upGrad</a:t>
          </a:r>
          <a:r>
            <a:rPr lang="en-US" sz="1400" kern="1200" dirty="0"/>
            <a:t>, you can explore newer dimensions and dive deep into the programming world to grab the opportunity you desire. We partner with giants in the industry like Tech Mahindra to provide you with the ultimate practical experience of the industry.</a:t>
          </a:r>
        </a:p>
      </dsp:txBody>
      <dsp:txXfrm>
        <a:off x="1269162" y="2640716"/>
        <a:ext cx="6094523" cy="109940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202333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D1717-FD7A-4F0D-A0A9-5FD401A8AF56}"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838730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48622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3250400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3190925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97366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30113849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375841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112654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18253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D1717-FD7A-4F0D-A0A9-5FD401A8AF56}" type="datetimeFigureOut">
              <a:rPr lang="en-IN" smtClean="0"/>
              <a:t>21-12-2022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2653371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9D1717-FD7A-4F0D-A0A9-5FD401A8AF56}"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3900959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9D1717-FD7A-4F0D-A0A9-5FD401A8AF56}" type="datetimeFigureOut">
              <a:rPr lang="en-IN" smtClean="0"/>
              <a:t>21-12-2022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188530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9D1717-FD7A-4F0D-A0A9-5FD401A8AF56}" type="datetimeFigureOut">
              <a:rPr lang="en-IN" smtClean="0"/>
              <a:t>21-12-2022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1816447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D1717-FD7A-4F0D-A0A9-5FD401A8AF56}" type="datetimeFigureOut">
              <a:rPr lang="en-IN" smtClean="0"/>
              <a:t>21-12-2022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2843708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D1717-FD7A-4F0D-A0A9-5FD401A8AF56}"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629864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9D1717-FD7A-4F0D-A0A9-5FD401A8AF56}" type="datetimeFigureOut">
              <a:rPr lang="en-IN" smtClean="0"/>
              <a:t>21-12-2022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67F74D3-E665-4E5A-84B9-FE8DE37F4F35}" type="slidenum">
              <a:rPr lang="en-IN" smtClean="0"/>
              <a:t>‹#›</a:t>
            </a:fld>
            <a:endParaRPr lang="en-IN"/>
          </a:p>
        </p:txBody>
      </p:sp>
    </p:spTree>
    <p:extLst>
      <p:ext uri="{BB962C8B-B14F-4D97-AF65-F5344CB8AC3E}">
        <p14:creationId xmlns:p14="http://schemas.microsoft.com/office/powerpoint/2010/main" val="1496685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69D1717-FD7A-4F0D-A0A9-5FD401A8AF56}" type="datetimeFigureOut">
              <a:rPr lang="en-IN" smtClean="0"/>
              <a:t>21-12-2022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7F74D3-E665-4E5A-84B9-FE8DE37F4F35}" type="slidenum">
              <a:rPr lang="en-IN" smtClean="0"/>
              <a:t>‹#›</a:t>
            </a:fld>
            <a:endParaRPr lang="en-IN"/>
          </a:p>
        </p:txBody>
      </p:sp>
    </p:spTree>
    <p:extLst>
      <p:ext uri="{BB962C8B-B14F-4D97-AF65-F5344CB8AC3E}">
        <p14:creationId xmlns:p14="http://schemas.microsoft.com/office/powerpoint/2010/main" val="374434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5.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8AEBEFE2-515F-4B18-8468-97D8C73098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71" name="Freeform 6">
              <a:extLst>
                <a:ext uri="{FF2B5EF4-FFF2-40B4-BE49-F238E27FC236}">
                  <a16:creationId xmlns:a16="http://schemas.microsoft.com/office/drawing/2014/main" id="{42A84A1C-64AD-4415-AC50-45FB65361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72" name="Freeform 7">
              <a:extLst>
                <a:ext uri="{FF2B5EF4-FFF2-40B4-BE49-F238E27FC236}">
                  <a16:creationId xmlns:a16="http://schemas.microsoft.com/office/drawing/2014/main" id="{B9CCB5DF-B7FE-4417-9B32-672497E3A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73" name="Freeform 8">
              <a:extLst>
                <a:ext uri="{FF2B5EF4-FFF2-40B4-BE49-F238E27FC236}">
                  <a16:creationId xmlns:a16="http://schemas.microsoft.com/office/drawing/2014/main" id="{3C6EE6E1-4DD7-4FB0-9428-1B0064584C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4" name="Freeform 9">
              <a:extLst>
                <a:ext uri="{FF2B5EF4-FFF2-40B4-BE49-F238E27FC236}">
                  <a16:creationId xmlns:a16="http://schemas.microsoft.com/office/drawing/2014/main" id="{F19641FD-140C-4164-882A-1C36915F4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5" name="Freeform 10">
              <a:extLst>
                <a:ext uri="{FF2B5EF4-FFF2-40B4-BE49-F238E27FC236}">
                  <a16:creationId xmlns:a16="http://schemas.microsoft.com/office/drawing/2014/main" id="{1B022741-DE93-4568-9EA7-CFDF6A7B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6" name="Freeform 11">
              <a:extLst>
                <a:ext uri="{FF2B5EF4-FFF2-40B4-BE49-F238E27FC236}">
                  <a16:creationId xmlns:a16="http://schemas.microsoft.com/office/drawing/2014/main" id="{0366A110-6771-478C-915F-09E3FC17DF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 name="Rectangle 2">
            <a:extLst>
              <a:ext uri="{FF2B5EF4-FFF2-40B4-BE49-F238E27FC236}">
                <a16:creationId xmlns:a16="http://schemas.microsoft.com/office/drawing/2014/main" id="{0A41991E-3D5B-FF68-1133-9EAB73007D3A}"/>
              </a:ext>
            </a:extLst>
          </p:cNvPr>
          <p:cNvSpPr>
            <a:spLocks noChangeArrowheads="1"/>
          </p:cNvSpPr>
          <p:nvPr/>
        </p:nvSpPr>
        <p:spPr bwMode="auto">
          <a:xfrm>
            <a:off x="1484312" y="685800"/>
            <a:ext cx="5747778" cy="17525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400" b="1" u="sng" strike="noStrike" normalizeH="0" baseline="0">
                <a:ln w="3175" cmpd="sng">
                  <a:noFill/>
                </a:ln>
                <a:latin typeface="+mj-lt"/>
                <a:ea typeface="+mj-ea"/>
                <a:cs typeface="+mj-cs"/>
              </a:rPr>
              <a:t>PROJECT ON </a:t>
            </a:r>
            <a:endParaRPr kumimoji="0" lang="en-US" altLang="en-US" sz="3400" b="1" u="none" strike="noStrike" normalizeH="0" baseline="0">
              <a:ln w="3175" cmpd="sng">
                <a:noFill/>
              </a:ln>
              <a:latin typeface="+mj-lt"/>
              <a:ea typeface="+mj-ea"/>
              <a:cs typeface="+mj-cs"/>
            </a:endParaRPr>
          </a:p>
          <a:p>
            <a:pPr marL="0" marR="0" lvl="0" indent="0" algn="ctr" fontAlgn="base">
              <a:lnSpc>
                <a:spcPct val="90000"/>
              </a:lnSpc>
              <a:spcBef>
                <a:spcPct val="0"/>
              </a:spcBef>
              <a:spcAft>
                <a:spcPts val="600"/>
              </a:spcAft>
              <a:buClrTx/>
              <a:buSzTx/>
              <a:tabLst/>
            </a:pPr>
            <a:r>
              <a:rPr kumimoji="0" lang="en-US" altLang="en-US" sz="3400" b="1" u="sng" strike="noStrike" normalizeH="0" baseline="0">
                <a:ln w="3175" cmpd="sng">
                  <a:noFill/>
                </a:ln>
                <a:latin typeface="+mj-lt"/>
                <a:ea typeface="+mj-ea"/>
                <a:cs typeface="+mj-cs"/>
              </a:rPr>
              <a:t>LIBRARY MANAGEMENT</a:t>
            </a:r>
            <a:endParaRPr kumimoji="0" lang="en-US" altLang="en-US" sz="3400" b="1" u="none" strike="noStrike" normalizeH="0" baseline="0">
              <a:ln w="3175" cmpd="sng">
                <a:noFill/>
              </a:ln>
              <a:latin typeface="+mj-lt"/>
              <a:ea typeface="+mj-ea"/>
              <a:cs typeface="+mj-cs"/>
            </a:endParaRPr>
          </a:p>
          <a:p>
            <a:pPr marL="0" marR="0" lvl="0" indent="0" algn="ctr" fontAlgn="base">
              <a:lnSpc>
                <a:spcPct val="90000"/>
              </a:lnSpc>
              <a:spcBef>
                <a:spcPct val="0"/>
              </a:spcBef>
              <a:spcAft>
                <a:spcPts val="600"/>
              </a:spcAft>
              <a:buClrTx/>
              <a:buSzTx/>
              <a:tabLst/>
            </a:pPr>
            <a:r>
              <a:rPr kumimoji="0" lang="en-US" altLang="en-US" sz="3400" b="1" u="sng" strike="noStrike" normalizeH="0" baseline="0">
                <a:ln w="3175" cmpd="sng">
                  <a:noFill/>
                </a:ln>
                <a:latin typeface="+mj-lt"/>
                <a:ea typeface="+mj-ea"/>
                <a:cs typeface="+mj-cs"/>
              </a:rPr>
              <a:t>USING JAVA</a:t>
            </a:r>
            <a:endParaRPr kumimoji="0" lang="en-US" altLang="en-US" sz="3400" b="1" u="none" strike="noStrike" normalizeH="0" baseline="0">
              <a:ln w="3175" cmpd="sng">
                <a:noFill/>
              </a:ln>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400" u="none" strike="noStrike" normalizeH="0" baseline="0">
              <a:ln w="3175" cmpd="sng">
                <a:noFill/>
              </a:ln>
              <a:latin typeface="+mj-lt"/>
              <a:ea typeface="+mj-ea"/>
              <a:cs typeface="+mj-cs"/>
            </a:endParaRPr>
          </a:p>
        </p:txBody>
      </p:sp>
      <p:sp>
        <p:nvSpPr>
          <p:cNvPr id="5" name="Rectangle 3">
            <a:extLst>
              <a:ext uri="{FF2B5EF4-FFF2-40B4-BE49-F238E27FC236}">
                <a16:creationId xmlns:a16="http://schemas.microsoft.com/office/drawing/2014/main" id="{B0AD8535-E17B-76F1-77F3-40F6B6B07F56}"/>
              </a:ext>
            </a:extLst>
          </p:cNvPr>
          <p:cNvSpPr>
            <a:spLocks noChangeArrowheads="1"/>
          </p:cNvSpPr>
          <p:nvPr/>
        </p:nvSpPr>
        <p:spPr bwMode="auto">
          <a:xfrm>
            <a:off x="1484311" y="2666999"/>
            <a:ext cx="5747778" cy="31242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spcBef>
                <a:spcPct val="20000"/>
              </a:spcBef>
              <a:spcAft>
                <a:spcPts val="600"/>
              </a:spcAft>
              <a:buClr>
                <a:schemeClr val="accent1">
                  <a:lumMod val="75000"/>
                </a:schemeClr>
              </a:buClr>
              <a:buSzPct val="145000"/>
              <a:tabLst/>
            </a:pPr>
            <a:endParaRPr kumimoji="0" lang="en-US" altLang="en-US" b="0" i="0" u="none" strike="noStrike" normalizeH="0" baseline="0" dirty="0">
              <a:ln>
                <a:noFill/>
              </a:ln>
            </a:endParaRPr>
          </a:p>
        </p:txBody>
      </p:sp>
      <p:pic>
        <p:nvPicPr>
          <p:cNvPr id="8" name="Picture 7">
            <a:extLst>
              <a:ext uri="{FF2B5EF4-FFF2-40B4-BE49-F238E27FC236}">
                <a16:creationId xmlns:a16="http://schemas.microsoft.com/office/drawing/2014/main" id="{E6423D7C-836B-168C-89AE-50D45B857C7C}"/>
              </a:ext>
            </a:extLst>
          </p:cNvPr>
          <p:cNvPicPr>
            <a:picLocks noChangeAspect="1"/>
          </p:cNvPicPr>
          <p:nvPr/>
        </p:nvPicPr>
        <p:blipFill>
          <a:blip r:embed="rId3"/>
          <a:stretch>
            <a:fillRect/>
          </a:stretch>
        </p:blipFill>
        <p:spPr>
          <a:xfrm>
            <a:off x="6876667" y="2664619"/>
            <a:ext cx="4488245" cy="278371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73817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1F1421-EB4D-4FCC-84AA-B8EAB598D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C2868A18-D0E4-4521-BA87-CE338DE4F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4F736B56-6631-4C1B-9CC6-D26C3DB9A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F88E20D-A161-4C96-9EAE-6A421E59F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62838FE3-738E-4926-B12B-06CB84AB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0A3A990B-04D7-4B58-9819-692A71E0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4FA6533A-5978-4C31-BE29-20D7F9502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80A648FC-4485-DDD2-D05F-86E4687CFBB3}"/>
              </a:ext>
            </a:extLst>
          </p:cNvPr>
          <p:cNvPicPr>
            <a:picLocks noChangeAspect="1"/>
          </p:cNvPicPr>
          <p:nvPr/>
        </p:nvPicPr>
        <p:blipFill rotWithShape="1">
          <a:blip r:embed="rId3"/>
          <a:srcRect l="9366" r="5773"/>
          <a:stretch/>
        </p:blipFill>
        <p:spPr>
          <a:xfrm>
            <a:off x="2842976" y="10"/>
            <a:ext cx="9349024" cy="6857990"/>
          </a:xfrm>
          <a:custGeom>
            <a:avLst/>
            <a:gdLst/>
            <a:ahLst/>
            <a:cxnLst/>
            <a:rect l="l" t="t" r="r" b="b"/>
            <a:pathLst>
              <a:path w="9349024" h="6858000">
                <a:moveTo>
                  <a:pt x="2273046" y="0"/>
                </a:moveTo>
                <a:lnTo>
                  <a:pt x="9349024" y="0"/>
                </a:lnTo>
                <a:lnTo>
                  <a:pt x="9349024" y="6858000"/>
                </a:lnTo>
                <a:lnTo>
                  <a:pt x="3637728" y="6858000"/>
                </a:lnTo>
                <a:lnTo>
                  <a:pt x="1389913" y="5346664"/>
                </a:lnTo>
                <a:close/>
                <a:moveTo>
                  <a:pt x="885243" y="0"/>
                </a:moveTo>
                <a:lnTo>
                  <a:pt x="2190127" y="0"/>
                </a:lnTo>
                <a:lnTo>
                  <a:pt x="1308199" y="5339373"/>
                </a:lnTo>
                <a:lnTo>
                  <a:pt x="1331212" y="5343174"/>
                </a:lnTo>
                <a:lnTo>
                  <a:pt x="1325137" y="5353491"/>
                </a:lnTo>
                <a:lnTo>
                  <a:pt x="3293864" y="6858000"/>
                </a:lnTo>
                <a:lnTo>
                  <a:pt x="747340" y="6858000"/>
                </a:lnTo>
                <a:lnTo>
                  <a:pt x="0" y="5171763"/>
                </a:lnTo>
                <a:close/>
              </a:path>
            </a:pathLst>
          </a:custGeom>
        </p:spPr>
      </p:pic>
      <p:sp>
        <p:nvSpPr>
          <p:cNvPr id="18" name="Freeform 47">
            <a:extLst>
              <a:ext uri="{FF2B5EF4-FFF2-40B4-BE49-F238E27FC236}">
                <a16:creationId xmlns:a16="http://schemas.microsoft.com/office/drawing/2014/main" id="{0158B86D-2125-472F-B98E-547EBE12F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4058951" y="-15832"/>
            <a:ext cx="8129873" cy="6889518"/>
          </a:xfrm>
          <a:custGeom>
            <a:avLst/>
            <a:gdLst>
              <a:gd name="connsiteX0" fmla="*/ 0 w 8129873"/>
              <a:gd name="connsiteY0" fmla="*/ 0 h 6889518"/>
              <a:gd name="connsiteX1" fmla="*/ 0 w 8129873"/>
              <a:gd name="connsiteY1" fmla="*/ 6889518 h 6889518"/>
              <a:gd name="connsiteX2" fmla="*/ 6207942 w 8129873"/>
              <a:gd name="connsiteY2" fmla="*/ 6882299 h 6889518"/>
              <a:gd name="connsiteX3" fmla="*/ 8129873 w 8129873"/>
              <a:gd name="connsiteY3" fmla="*/ 5349831 h 6889518"/>
              <a:gd name="connsiteX4" fmla="*/ 7291674 w 8129873"/>
              <a:gd name="connsiteY4" fmla="*/ 7365 h 6889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9873" h="6889518">
                <a:moveTo>
                  <a:pt x="0" y="0"/>
                </a:moveTo>
                <a:lnTo>
                  <a:pt x="0" y="6889518"/>
                </a:lnTo>
                <a:lnTo>
                  <a:pt x="6207942" y="6882299"/>
                </a:lnTo>
                <a:lnTo>
                  <a:pt x="8129873" y="5349831"/>
                </a:lnTo>
                <a:lnTo>
                  <a:pt x="7291674"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7D353AC7-5504-4C7D-81D1-22D71CF604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3893" y="0"/>
            <a:ext cx="2436813" cy="6858001"/>
            <a:chOff x="1320800" y="0"/>
            <a:chExt cx="2436813" cy="6858001"/>
          </a:xfrm>
        </p:grpSpPr>
        <p:sp>
          <p:nvSpPr>
            <p:cNvPr id="21" name="Freeform 6">
              <a:extLst>
                <a:ext uri="{FF2B5EF4-FFF2-40B4-BE49-F238E27FC236}">
                  <a16:creationId xmlns:a16="http://schemas.microsoft.com/office/drawing/2014/main" id="{6AE42708-886C-4CA5-9E15-CED01146D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B8096873-203E-4818-A7D7-1D0ECB1FEF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827BC53F-6ED7-4E54-931C-E5564A818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790A90D0-C29E-4A86-8756-5D8102E8C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B70939D4-2AAC-4726-88BB-CEADB40CD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63B5E1E4-078E-4314-A85F-86288ECD6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Picture 3">
            <a:extLst>
              <a:ext uri="{FF2B5EF4-FFF2-40B4-BE49-F238E27FC236}">
                <a16:creationId xmlns:a16="http://schemas.microsoft.com/office/drawing/2014/main" id="{39FC4720-5B4A-551E-35AF-D1F1C724A6D1}"/>
              </a:ext>
            </a:extLst>
          </p:cNvPr>
          <p:cNvPicPr>
            <a:picLocks noChangeAspect="1"/>
          </p:cNvPicPr>
          <p:nvPr/>
        </p:nvPicPr>
        <p:blipFill rotWithShape="1">
          <a:blip r:embed="rId4"/>
          <a:srcRect l="9458" r="27464" b="-1"/>
          <a:stretch/>
        </p:blipFill>
        <p:spPr>
          <a:xfrm>
            <a:off x="20" y="10"/>
            <a:ext cx="6480684" cy="6857990"/>
          </a:xfrm>
          <a:custGeom>
            <a:avLst/>
            <a:gdLst/>
            <a:ahLst/>
            <a:cxnLst/>
            <a:rect l="l" t="t" r="r" b="b"/>
            <a:pathLst>
              <a:path w="6480704" h="6858000">
                <a:moveTo>
                  <a:pt x="5033104" y="0"/>
                </a:moveTo>
                <a:lnTo>
                  <a:pt x="5116023" y="0"/>
                </a:lnTo>
                <a:lnTo>
                  <a:pt x="4232890" y="5346664"/>
                </a:lnTo>
                <a:lnTo>
                  <a:pt x="6480704" y="6858000"/>
                </a:lnTo>
                <a:lnTo>
                  <a:pt x="6136840" y="6858000"/>
                </a:lnTo>
                <a:lnTo>
                  <a:pt x="4168113" y="5353491"/>
                </a:lnTo>
                <a:lnTo>
                  <a:pt x="4174188" y="5343174"/>
                </a:lnTo>
                <a:lnTo>
                  <a:pt x="4151175" y="5339373"/>
                </a:lnTo>
                <a:close/>
                <a:moveTo>
                  <a:pt x="0" y="0"/>
                </a:moveTo>
                <a:lnTo>
                  <a:pt x="3728219" y="0"/>
                </a:lnTo>
                <a:lnTo>
                  <a:pt x="2842976" y="5171763"/>
                </a:lnTo>
                <a:lnTo>
                  <a:pt x="3590317" y="6858000"/>
                </a:lnTo>
                <a:lnTo>
                  <a:pt x="0" y="6858000"/>
                </a:lnTo>
                <a:close/>
              </a:path>
            </a:pathLst>
          </a:custGeom>
        </p:spPr>
      </p:pic>
      <p:sp>
        <p:nvSpPr>
          <p:cNvPr id="3" name="TextBox 2">
            <a:extLst>
              <a:ext uri="{FF2B5EF4-FFF2-40B4-BE49-F238E27FC236}">
                <a16:creationId xmlns:a16="http://schemas.microsoft.com/office/drawing/2014/main" id="{0E7148C8-F3AF-7693-D6BC-EF75EEBE0951}"/>
              </a:ext>
            </a:extLst>
          </p:cNvPr>
          <p:cNvSpPr txBox="1"/>
          <p:nvPr/>
        </p:nvSpPr>
        <p:spPr>
          <a:xfrm>
            <a:off x="4850581" y="534256"/>
            <a:ext cx="7067441" cy="5578868"/>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dirty="0">
                <a:solidFill>
                  <a:schemeClr val="bg1"/>
                </a:solidFill>
              </a:rPr>
              <a:t>★	Add user – To add a new user to the program, click on ‘add user’ and select whether it is an admin or user to continue. The details of all users will be displayed in the view users section.</a:t>
            </a:r>
          </a:p>
          <a:p>
            <a:pPr>
              <a:lnSpc>
                <a:spcPct val="90000"/>
              </a:lnSpc>
              <a:spcBef>
                <a:spcPct val="20000"/>
              </a:spcBef>
              <a:spcAft>
                <a:spcPts val="600"/>
              </a:spcAft>
              <a:buClr>
                <a:schemeClr val="accent1">
                  <a:lumMod val="75000"/>
                </a:schemeClr>
              </a:buClr>
              <a:buSzPct val="145000"/>
              <a:buFont typeface="Arial"/>
              <a:buChar char="•"/>
            </a:pPr>
            <a:r>
              <a:rPr lang="en-US" dirty="0">
                <a:solidFill>
                  <a:schemeClr val="bg1"/>
                </a:solidFill>
              </a:rPr>
              <a:t>★	Issue a book – To issue a book to a student/member/user, you need to click on the ‘issue book button’ with the book details like book id, user id, number of days to be issued, date of return, etc. After entering the required information, click on ‘submit’ which completes the process. </a:t>
            </a:r>
          </a:p>
          <a:p>
            <a:pPr>
              <a:lnSpc>
                <a:spcPct val="90000"/>
              </a:lnSpc>
              <a:spcBef>
                <a:spcPct val="20000"/>
              </a:spcBef>
              <a:spcAft>
                <a:spcPts val="600"/>
              </a:spcAft>
              <a:buClr>
                <a:schemeClr val="accent1">
                  <a:lumMod val="75000"/>
                </a:schemeClr>
              </a:buClr>
              <a:buSzPct val="145000"/>
              <a:buFont typeface="Arial"/>
              <a:buChar char="•"/>
            </a:pPr>
            <a:r>
              <a:rPr lang="en-US" dirty="0">
                <a:solidFill>
                  <a:schemeClr val="bg1"/>
                </a:solidFill>
              </a:rPr>
              <a:t>★	View issued books: After you issue the book with the process mentioned in the above paragraph, all the issued books with respective details can be viewed with this functionality.</a:t>
            </a:r>
          </a:p>
          <a:p>
            <a:pPr>
              <a:lnSpc>
                <a:spcPct val="90000"/>
              </a:lnSpc>
              <a:spcBef>
                <a:spcPct val="20000"/>
              </a:spcBef>
              <a:spcAft>
                <a:spcPts val="600"/>
              </a:spcAft>
              <a:buClr>
                <a:schemeClr val="accent1">
                  <a:lumMod val="75000"/>
                </a:schemeClr>
              </a:buClr>
              <a:buSzPct val="145000"/>
              <a:buFont typeface="Arial"/>
              <a:buChar char="•"/>
            </a:pPr>
            <a:r>
              <a:rPr lang="en-US" dirty="0">
                <a:solidFill>
                  <a:schemeClr val="bg1"/>
                </a:solidFill>
              </a:rPr>
              <a:t>★	Return Books: After selecting the return books option, you need to enter the book id and select the return date from the calendar selection. There are two variations to this: If the book is returned on time, then it will display the message of the book returned.</a:t>
            </a:r>
          </a:p>
          <a:p>
            <a:pPr>
              <a:lnSpc>
                <a:spcPct val="90000"/>
              </a:lnSpc>
              <a:spcBef>
                <a:spcPct val="20000"/>
              </a:spcBef>
              <a:spcAft>
                <a:spcPts val="600"/>
              </a:spcAft>
              <a:buClr>
                <a:schemeClr val="accent1">
                  <a:lumMod val="75000"/>
                </a:schemeClr>
              </a:buClr>
              <a:buSzPct val="145000"/>
              <a:buFont typeface="Arial"/>
              <a:buChar char="•"/>
            </a:pPr>
            <a:r>
              <a:rPr lang="en-US" dirty="0">
                <a:solidFill>
                  <a:schemeClr val="bg1"/>
                </a:solidFill>
              </a:rPr>
              <a:t>★	Add Book: Adding the book to the system can be done here with all the details of the book, name, price, genre, etc. It can be viewed in the ‘view books’ section thereafter.</a:t>
            </a:r>
          </a:p>
        </p:txBody>
      </p:sp>
    </p:spTree>
    <p:extLst>
      <p:ext uri="{BB962C8B-B14F-4D97-AF65-F5344CB8AC3E}">
        <p14:creationId xmlns:p14="http://schemas.microsoft.com/office/powerpoint/2010/main" val="258888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9"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0"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1"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2"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3"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4"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6" name="Picture 5">
            <a:extLst>
              <a:ext uri="{FF2B5EF4-FFF2-40B4-BE49-F238E27FC236}">
                <a16:creationId xmlns:a16="http://schemas.microsoft.com/office/drawing/2014/main" id="{BFA6D48B-E87E-8239-13D8-ED498C985ED6}"/>
              </a:ext>
            </a:extLst>
          </p:cNvPr>
          <p:cNvPicPr>
            <a:picLocks noChangeAspect="1"/>
          </p:cNvPicPr>
          <p:nvPr/>
        </p:nvPicPr>
        <p:blipFill>
          <a:blip r:embed="rId3"/>
          <a:stretch>
            <a:fillRect/>
          </a:stretch>
        </p:blipFill>
        <p:spPr>
          <a:xfrm>
            <a:off x="1652155" y="1078787"/>
            <a:ext cx="3959211" cy="3503487"/>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28" name="TextBox 27">
            <a:extLst>
              <a:ext uri="{FF2B5EF4-FFF2-40B4-BE49-F238E27FC236}">
                <a16:creationId xmlns:a16="http://schemas.microsoft.com/office/drawing/2014/main" id="{93ED1DC1-F135-6B66-6637-763C118051DC}"/>
              </a:ext>
            </a:extLst>
          </p:cNvPr>
          <p:cNvSpPr txBox="1"/>
          <p:nvPr/>
        </p:nvSpPr>
        <p:spPr>
          <a:xfrm>
            <a:off x="6016336" y="678095"/>
            <a:ext cx="5486687" cy="5558318"/>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buFont typeface="Arial"/>
              <a:buChar char="•"/>
            </a:pPr>
            <a:r>
              <a:rPr lang="en-US" sz="4000" b="1" u="sng" dirty="0"/>
              <a:t>KEYWORD USED IN PROJECT</a:t>
            </a:r>
            <a:endParaRPr lang="en-US" sz="4000" dirty="0"/>
          </a:p>
          <a:p>
            <a:pPr>
              <a:spcBef>
                <a:spcPct val="20000"/>
              </a:spcBef>
              <a:spcAft>
                <a:spcPts val="600"/>
              </a:spcAft>
              <a:buClr>
                <a:schemeClr val="accent1">
                  <a:lumMod val="75000"/>
                </a:schemeClr>
              </a:buClr>
              <a:buSzPct val="145000"/>
              <a:buFont typeface="Arial"/>
              <a:buChar char="•"/>
            </a:pPr>
            <a:r>
              <a:rPr lang="en-US" b="1" u="none" strike="noStrike" dirty="0"/>
              <a:t> </a:t>
            </a:r>
            <a:endParaRPr lang="en-US" dirty="0"/>
          </a:p>
          <a:p>
            <a:pPr marL="342900" lvl="0" indent="-342900">
              <a:spcBef>
                <a:spcPct val="20000"/>
              </a:spcBef>
              <a:spcAft>
                <a:spcPts val="600"/>
              </a:spcAft>
              <a:buClr>
                <a:schemeClr val="accent1">
                  <a:lumMod val="75000"/>
                </a:schemeClr>
              </a:buClr>
              <a:buSzPct val="145000"/>
              <a:buFont typeface="Arial"/>
              <a:buChar char="•"/>
            </a:pPr>
            <a:r>
              <a:rPr lang="en-US" sz="2800" b="1" u="none" strike="noStrike" dirty="0" err="1"/>
              <a:t>JFrame</a:t>
            </a:r>
            <a:r>
              <a:rPr lang="en-US" sz="2800" b="1" u="none" strike="noStrike" dirty="0"/>
              <a:t>-</a:t>
            </a:r>
            <a:r>
              <a:rPr lang="en-US" sz="2800" u="none" strike="noStrike" dirty="0"/>
              <a:t>The </a:t>
            </a:r>
            <a:r>
              <a:rPr lang="en-US" sz="2800" u="none" strike="noStrike" dirty="0" err="1"/>
              <a:t>javax.swing.JFrame</a:t>
            </a:r>
            <a:r>
              <a:rPr lang="en-US" sz="2800" u="none" strike="noStrike" dirty="0"/>
              <a:t> class is a type of container which inherits the </a:t>
            </a:r>
            <a:r>
              <a:rPr lang="en-US" sz="2800" u="none" strike="noStrike" dirty="0" err="1"/>
              <a:t>java.awt.Frame</a:t>
            </a:r>
            <a:r>
              <a:rPr lang="en-US" sz="2800" u="none" strike="noStrike" dirty="0"/>
              <a:t> class. </a:t>
            </a:r>
            <a:r>
              <a:rPr lang="en-US" sz="2800" u="none" strike="noStrike" dirty="0" err="1"/>
              <a:t>JFrame</a:t>
            </a:r>
            <a:r>
              <a:rPr lang="en-US" sz="2800" u="none" strike="noStrike" dirty="0"/>
              <a:t> works like the main window where components like labels, buttons, and text fields are added to create a GUI</a:t>
            </a:r>
            <a:r>
              <a:rPr lang="en-US" u="none" strike="noStrike" dirty="0"/>
              <a:t>.</a:t>
            </a:r>
          </a:p>
        </p:txBody>
      </p:sp>
    </p:spTree>
    <p:extLst>
      <p:ext uri="{BB962C8B-B14F-4D97-AF65-F5344CB8AC3E}">
        <p14:creationId xmlns:p14="http://schemas.microsoft.com/office/powerpoint/2010/main" val="770750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FE69839-C64F-34F5-E191-AD8162E581E9}"/>
              </a:ext>
            </a:extLst>
          </p:cNvPr>
          <p:cNvPicPr>
            <a:picLocks noChangeAspect="1"/>
          </p:cNvPicPr>
          <p:nvPr/>
        </p:nvPicPr>
        <p:blipFill>
          <a:blip r:embed="rId3"/>
          <a:stretch>
            <a:fillRect/>
          </a:stretch>
        </p:blipFill>
        <p:spPr>
          <a:xfrm>
            <a:off x="2894013" y="554037"/>
            <a:ext cx="7923019" cy="5982229"/>
          </a:xfrm>
          <a:prstGeom prst="rect">
            <a:avLst/>
          </a:prstGeom>
        </p:spPr>
      </p:pic>
    </p:spTree>
    <p:extLst>
      <p:ext uri="{BB962C8B-B14F-4D97-AF65-F5344CB8AC3E}">
        <p14:creationId xmlns:p14="http://schemas.microsoft.com/office/powerpoint/2010/main" val="51602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8"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5" name="Freeform: Shape 14">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066" y="321734"/>
            <a:ext cx="1107420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FBB1913-722A-9FDA-B264-4B0D4B79CBCD}"/>
              </a:ext>
            </a:extLst>
          </p:cNvPr>
          <p:cNvPicPr>
            <a:picLocks noChangeAspect="1"/>
          </p:cNvPicPr>
          <p:nvPr/>
        </p:nvPicPr>
        <p:blipFill>
          <a:blip r:embed="rId3"/>
          <a:stretch>
            <a:fillRect/>
          </a:stretch>
        </p:blipFill>
        <p:spPr>
          <a:xfrm>
            <a:off x="1952624" y="636998"/>
            <a:ext cx="9307851" cy="5486400"/>
          </a:xfrm>
          <a:prstGeom prst="rect">
            <a:avLst/>
          </a:prstGeom>
        </p:spPr>
      </p:pic>
    </p:spTree>
    <p:extLst>
      <p:ext uri="{BB962C8B-B14F-4D97-AF65-F5344CB8AC3E}">
        <p14:creationId xmlns:p14="http://schemas.microsoft.com/office/powerpoint/2010/main" val="1498565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8AF434-9134-DC1E-074A-367686045F59}"/>
              </a:ext>
            </a:extLst>
          </p:cNvPr>
          <p:cNvPicPr>
            <a:picLocks noChangeAspect="1"/>
          </p:cNvPicPr>
          <p:nvPr/>
        </p:nvPicPr>
        <p:blipFill>
          <a:blip r:embed="rId2"/>
          <a:stretch>
            <a:fillRect/>
          </a:stretch>
        </p:blipFill>
        <p:spPr>
          <a:xfrm>
            <a:off x="2619911" y="123290"/>
            <a:ext cx="9113178" cy="6981290"/>
          </a:xfrm>
          <a:prstGeom prst="rect">
            <a:avLst/>
          </a:prstGeom>
        </p:spPr>
      </p:pic>
    </p:spTree>
    <p:extLst>
      <p:ext uri="{BB962C8B-B14F-4D97-AF65-F5344CB8AC3E}">
        <p14:creationId xmlns:p14="http://schemas.microsoft.com/office/powerpoint/2010/main" val="87736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685593-3443-A0B4-90D1-DEEDF187D223}"/>
              </a:ext>
            </a:extLst>
          </p:cNvPr>
          <p:cNvPicPr>
            <a:picLocks noChangeAspect="1"/>
          </p:cNvPicPr>
          <p:nvPr/>
        </p:nvPicPr>
        <p:blipFill rotWithShape="1">
          <a:blip r:embed="rId3"/>
          <a:srcRect t="22140" b="2860"/>
          <a:stretch/>
        </p:blipFill>
        <p:spPr>
          <a:xfrm>
            <a:off x="33889" y="-9525"/>
            <a:ext cx="12191980" cy="6857990"/>
          </a:xfrm>
          <a:prstGeom prst="rect">
            <a:avLst/>
          </a:prstGeom>
        </p:spPr>
      </p:pic>
      <p:sp>
        <p:nvSpPr>
          <p:cNvPr id="19"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2"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31" name="TextBox 2">
            <a:extLst>
              <a:ext uri="{FF2B5EF4-FFF2-40B4-BE49-F238E27FC236}">
                <a16:creationId xmlns:a16="http://schemas.microsoft.com/office/drawing/2014/main" id="{2369CAAE-A38B-9061-8BD4-F9E3123060E1}"/>
              </a:ext>
            </a:extLst>
          </p:cNvPr>
          <p:cNvGraphicFramePr/>
          <p:nvPr>
            <p:extLst>
              <p:ext uri="{D42A27DB-BD31-4B8C-83A1-F6EECF244321}">
                <p14:modId xmlns:p14="http://schemas.microsoft.com/office/powerpoint/2010/main" val="126909220"/>
              </p:ext>
            </p:extLst>
          </p:nvPr>
        </p:nvGraphicFramePr>
        <p:xfrm>
          <a:off x="3970867" y="2048933"/>
          <a:ext cx="7532156" cy="3742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463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67"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68"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9"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70"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71"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72"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74" name="Rectangle 7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shelves of books&#10;&#10;Description automatically generated with low confidence">
            <a:extLst>
              <a:ext uri="{FF2B5EF4-FFF2-40B4-BE49-F238E27FC236}">
                <a16:creationId xmlns:a16="http://schemas.microsoft.com/office/drawing/2014/main" id="{9BFE8EDE-E9F2-7E40-CD9D-EC8A60B50C3E}"/>
              </a:ext>
            </a:extLst>
          </p:cNvPr>
          <p:cNvPicPr>
            <a:picLocks noChangeAspect="1"/>
          </p:cNvPicPr>
          <p:nvPr/>
        </p:nvPicPr>
        <p:blipFill rotWithShape="1">
          <a:blip r:embed="rId2">
            <a:alphaModFix amt="25000"/>
          </a:blip>
          <a:srcRect t="10628" b="4786"/>
          <a:stretch/>
        </p:blipFill>
        <p:spPr>
          <a:xfrm>
            <a:off x="20" y="10"/>
            <a:ext cx="12191980" cy="6857990"/>
          </a:xfrm>
          <a:prstGeom prst="rect">
            <a:avLst/>
          </a:prstGeom>
        </p:spPr>
      </p:pic>
      <p:graphicFrame>
        <p:nvGraphicFramePr>
          <p:cNvPr id="29" name="TextBox 2">
            <a:extLst>
              <a:ext uri="{FF2B5EF4-FFF2-40B4-BE49-F238E27FC236}">
                <a16:creationId xmlns:a16="http://schemas.microsoft.com/office/drawing/2014/main" id="{049EA22A-75CA-DD59-5387-13340516E29C}"/>
              </a:ext>
            </a:extLst>
          </p:cNvPr>
          <p:cNvGraphicFramePr/>
          <p:nvPr>
            <p:extLst>
              <p:ext uri="{D42A27DB-BD31-4B8C-83A1-F6EECF244321}">
                <p14:modId xmlns:p14="http://schemas.microsoft.com/office/powerpoint/2010/main" val="1355195195"/>
              </p:ext>
            </p:extLst>
          </p:nvPr>
        </p:nvGraphicFramePr>
        <p:xfrm>
          <a:off x="0" y="76200"/>
          <a:ext cx="12191980" cy="6705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68711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5"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6"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7"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8"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9"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0"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2" name="Rectangle 41">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library with many books&#10;&#10;Description automatically generated with low confidence">
            <a:extLst>
              <a:ext uri="{FF2B5EF4-FFF2-40B4-BE49-F238E27FC236}">
                <a16:creationId xmlns:a16="http://schemas.microsoft.com/office/drawing/2014/main" id="{CA58A957-847D-9A59-F1DD-29AAF3B92A2F}"/>
              </a:ext>
            </a:extLst>
          </p:cNvPr>
          <p:cNvPicPr>
            <a:picLocks noChangeAspect="1"/>
          </p:cNvPicPr>
          <p:nvPr/>
        </p:nvPicPr>
        <p:blipFill rotWithShape="1">
          <a:blip r:embed="rId2">
            <a:alphaModFix amt="25000"/>
          </a:blip>
          <a:srcRect r="7555"/>
          <a:stretch/>
        </p:blipFill>
        <p:spPr>
          <a:xfrm>
            <a:off x="20" y="10"/>
            <a:ext cx="12191980" cy="6857990"/>
          </a:xfrm>
          <a:prstGeom prst="rect">
            <a:avLst/>
          </a:prstGeom>
        </p:spPr>
      </p:pic>
      <p:graphicFrame>
        <p:nvGraphicFramePr>
          <p:cNvPr id="29" name="TextBox 2">
            <a:extLst>
              <a:ext uri="{FF2B5EF4-FFF2-40B4-BE49-F238E27FC236}">
                <a16:creationId xmlns:a16="http://schemas.microsoft.com/office/drawing/2014/main" id="{ED589F97-4672-3C5C-3C14-800812DB0C65}"/>
              </a:ext>
            </a:extLst>
          </p:cNvPr>
          <p:cNvGraphicFramePr/>
          <p:nvPr>
            <p:extLst>
              <p:ext uri="{D42A27DB-BD31-4B8C-83A1-F6EECF244321}">
                <p14:modId xmlns:p14="http://schemas.microsoft.com/office/powerpoint/2010/main" val="2005021046"/>
              </p:ext>
            </p:extLst>
          </p:nvPr>
        </p:nvGraphicFramePr>
        <p:xfrm>
          <a:off x="1269402" y="1725283"/>
          <a:ext cx="10233621" cy="4313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007618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49"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0"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1"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2"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3"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4"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56" name="Rectangle 155">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278A0-6901-6195-5E25-5B75171A773A}"/>
              </a:ext>
            </a:extLst>
          </p:cNvPr>
          <p:cNvPicPr>
            <a:picLocks noChangeAspect="1"/>
          </p:cNvPicPr>
          <p:nvPr/>
        </p:nvPicPr>
        <p:blipFill rotWithShape="1">
          <a:blip r:embed="rId3"/>
          <a:srcRect l="11111"/>
          <a:stretch/>
        </p:blipFill>
        <p:spPr>
          <a:xfrm>
            <a:off x="20" y="10"/>
            <a:ext cx="12191980" cy="6857990"/>
          </a:xfrm>
          <a:prstGeom prst="rect">
            <a:avLst/>
          </a:prstGeom>
        </p:spPr>
      </p:pic>
      <p:sp>
        <p:nvSpPr>
          <p:cNvPr id="158"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0" name="Group 159">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1"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2"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63"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4"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5"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6"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43" name="TextBox 142">
            <a:extLst>
              <a:ext uri="{FF2B5EF4-FFF2-40B4-BE49-F238E27FC236}">
                <a16:creationId xmlns:a16="http://schemas.microsoft.com/office/drawing/2014/main" id="{732E0ABA-74B0-7620-82CD-A1E9138E6493}"/>
              </a:ext>
            </a:extLst>
          </p:cNvPr>
          <p:cNvSpPr txBox="1"/>
          <p:nvPr/>
        </p:nvSpPr>
        <p:spPr>
          <a:xfrm>
            <a:off x="3970866" y="-396241"/>
            <a:ext cx="8070321" cy="7122161"/>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sz="4000" dirty="0">
                <a:solidFill>
                  <a:schemeClr val="bg1"/>
                </a:solidFill>
              </a:rPr>
              <a:t>Project Prerequisites:</a:t>
            </a:r>
          </a:p>
          <a:p>
            <a:pPr>
              <a:lnSpc>
                <a:spcPct val="90000"/>
              </a:lnSpc>
              <a:spcBef>
                <a:spcPct val="20000"/>
              </a:spcBef>
              <a:spcAft>
                <a:spcPts val="600"/>
              </a:spcAft>
              <a:buClr>
                <a:schemeClr val="accent1">
                  <a:lumMod val="75000"/>
                </a:schemeClr>
              </a:buClr>
              <a:buSzPct val="145000"/>
              <a:buFont typeface="Arial"/>
              <a:buChar char="•"/>
            </a:pPr>
            <a:r>
              <a:rPr lang="en-US" sz="1600" b="1" dirty="0">
                <a:solidFill>
                  <a:schemeClr val="bg1"/>
                </a:solidFill>
              </a:rPr>
              <a:t>➢	</a:t>
            </a:r>
            <a:r>
              <a:rPr lang="en-US" b="1" dirty="0">
                <a:solidFill>
                  <a:schemeClr val="bg1"/>
                </a:solidFill>
              </a:rPr>
              <a:t>IDE Used: Eclipse</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	Java </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	To build a library management system using java we require basic knowledge of java </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	Java provides by default packages such as Abstract Window Toolkit (AWT) &amp; Swing packages to create a user interface (UI) for desktop applications.</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The objective of the library management system is to design a web application in java that can manage a library. An easy and user-friendly interface that is easy to operate and understand for the students as well as for librarians.  An Easy platform to manage books and the records of books like the issued book and the student records.</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The Library management system in java is developed using JSP and servlets. It uses MYSQL to manage the backend activities. This java project is using maven to manage the dependencies and follows MVC architecture to manage the project resources.</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It uses a tomcat server for deployment and we can use eclipse, STS, or </a:t>
            </a:r>
            <a:r>
              <a:rPr lang="en-US" b="1" dirty="0" err="1">
                <a:solidFill>
                  <a:schemeClr val="bg1"/>
                </a:solidFill>
              </a:rPr>
              <a:t>Netbeans</a:t>
            </a:r>
            <a:r>
              <a:rPr lang="en-US" b="1" dirty="0">
                <a:solidFill>
                  <a:schemeClr val="bg1"/>
                </a:solidFill>
              </a:rPr>
              <a:t> as IDE to run this project.</a:t>
            </a:r>
          </a:p>
          <a:p>
            <a:pPr>
              <a:lnSpc>
                <a:spcPct val="90000"/>
              </a:lnSpc>
              <a:spcBef>
                <a:spcPct val="20000"/>
              </a:spcBef>
              <a:spcAft>
                <a:spcPts val="600"/>
              </a:spcAft>
              <a:buClr>
                <a:schemeClr val="accent1">
                  <a:lumMod val="75000"/>
                </a:schemeClr>
              </a:buClr>
              <a:buSzPct val="145000"/>
              <a:buFont typeface="Arial"/>
              <a:buChar char="•"/>
            </a:pPr>
            <a:r>
              <a:rPr lang="en-US" b="1" dirty="0">
                <a:solidFill>
                  <a:schemeClr val="bg1"/>
                </a:solidFill>
              </a:rPr>
              <a:t>there are two main actors in the application</a:t>
            </a:r>
          </a:p>
        </p:txBody>
      </p:sp>
      <p:sp>
        <p:nvSpPr>
          <p:cNvPr id="3" name="TextBox 2">
            <a:extLst>
              <a:ext uri="{FF2B5EF4-FFF2-40B4-BE49-F238E27FC236}">
                <a16:creationId xmlns:a16="http://schemas.microsoft.com/office/drawing/2014/main" id="{D1F96C26-10CD-980F-44EB-5BD6AE70C419}"/>
              </a:ext>
            </a:extLst>
          </p:cNvPr>
          <p:cNvSpPr txBox="1"/>
          <p:nvPr/>
        </p:nvSpPr>
        <p:spPr>
          <a:xfrm>
            <a:off x="4056062" y="132080"/>
            <a:ext cx="7446961" cy="6757437"/>
          </a:xfrm>
          <a:prstGeom prst="rect">
            <a:avLst/>
          </a:prstGeom>
        </p:spPr>
        <p:txBody>
          <a:bodyPr vert="horz" lIns="91440" tIns="45720" rIns="91440" bIns="45720" rtlCol="0" anchor="ctr">
            <a:normAutofit/>
          </a:bodyPr>
          <a:lstStyle/>
          <a:p>
            <a:pPr marL="89535">
              <a:lnSpc>
                <a:spcPct val="90000"/>
              </a:lnSpc>
              <a:spcBef>
                <a:spcPct val="20000"/>
              </a:spcBef>
              <a:spcAft>
                <a:spcPts val="600"/>
              </a:spcAft>
              <a:buClr>
                <a:schemeClr val="accent1">
                  <a:lumMod val="75000"/>
                </a:schemeClr>
              </a:buClr>
              <a:buSzPct val="145000"/>
              <a:buFont typeface="Arial"/>
              <a:buChar char="•"/>
            </a:pPr>
            <a:endParaRPr lang="en-US" sz="900" dirty="0">
              <a:solidFill>
                <a:schemeClr val="bg1">
                  <a:lumMod val="95000"/>
                  <a:lumOff val="5000"/>
                </a:schemeClr>
              </a:solidFill>
            </a:endParaRPr>
          </a:p>
        </p:txBody>
      </p:sp>
    </p:spTree>
    <p:extLst>
      <p:ext uri="{BB962C8B-B14F-4D97-AF65-F5344CB8AC3E}">
        <p14:creationId xmlns:p14="http://schemas.microsoft.com/office/powerpoint/2010/main" val="197457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1F1421-EB4D-4FCC-84AA-B8EAB598D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1" name="Freeform 6">
              <a:extLst>
                <a:ext uri="{FF2B5EF4-FFF2-40B4-BE49-F238E27FC236}">
                  <a16:creationId xmlns:a16="http://schemas.microsoft.com/office/drawing/2014/main" id="{C2868A18-D0E4-4521-BA87-CE338DE4F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4F736B56-6631-4C1B-9CC6-D26C3DB9A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FF88E20D-A161-4C96-9EAE-6A421E59F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62838FE3-738E-4926-B12B-06CB84AB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0A3A990B-04D7-4B58-9819-692A71E0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4FA6533A-5978-4C31-BE29-20D7F9502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8" name="Rectangle 17">
            <a:extLst>
              <a:ext uri="{FF2B5EF4-FFF2-40B4-BE49-F238E27FC236}">
                <a16:creationId xmlns:a16="http://schemas.microsoft.com/office/drawing/2014/main" id="{A2A1E25D-508A-4EE7-9B89-71BC1BEEF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2">
            <a:extLst>
              <a:ext uri="{FF2B5EF4-FFF2-40B4-BE49-F238E27FC236}">
                <a16:creationId xmlns:a16="http://schemas.microsoft.com/office/drawing/2014/main" id="{6FD9ED33-B960-4F9D-8023-20D83062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2974973" y="-15832"/>
            <a:ext cx="9217026" cy="6889518"/>
          </a:xfrm>
          <a:custGeom>
            <a:avLst/>
            <a:gdLst>
              <a:gd name="connsiteX0" fmla="*/ 1087153 w 9217026"/>
              <a:gd name="connsiteY0" fmla="*/ 0 h 6889518"/>
              <a:gd name="connsiteX1" fmla="*/ 1087153 w 9217026"/>
              <a:gd name="connsiteY1" fmla="*/ 1098 h 6889518"/>
              <a:gd name="connsiteX2" fmla="*/ 0 w 9217026"/>
              <a:gd name="connsiteY2" fmla="*/ 0 h 6889518"/>
              <a:gd name="connsiteX3" fmla="*/ 0 w 9217026"/>
              <a:gd name="connsiteY3" fmla="*/ 6889518 h 6889518"/>
              <a:gd name="connsiteX4" fmla="*/ 1087153 w 9217026"/>
              <a:gd name="connsiteY4" fmla="*/ 6888254 h 6889518"/>
              <a:gd name="connsiteX5" fmla="*/ 1087153 w 9217026"/>
              <a:gd name="connsiteY5" fmla="*/ 6889518 h 6889518"/>
              <a:gd name="connsiteX6" fmla="*/ 7295095 w 9217026"/>
              <a:gd name="connsiteY6" fmla="*/ 6882299 h 6889518"/>
              <a:gd name="connsiteX7" fmla="*/ 9217026 w 9217026"/>
              <a:gd name="connsiteY7" fmla="*/ 5349831 h 6889518"/>
              <a:gd name="connsiteX8" fmla="*/ 8378827 w 9217026"/>
              <a:gd name="connsiteY8" fmla="*/ 7365 h 688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026" h="6889518">
                <a:moveTo>
                  <a:pt x="1087153" y="0"/>
                </a:moveTo>
                <a:lnTo>
                  <a:pt x="1087153" y="1098"/>
                </a:lnTo>
                <a:lnTo>
                  <a:pt x="0" y="0"/>
                </a:lnTo>
                <a:lnTo>
                  <a:pt x="0" y="6889518"/>
                </a:lnTo>
                <a:lnTo>
                  <a:pt x="1087153" y="6888254"/>
                </a:lnTo>
                <a:lnTo>
                  <a:pt x="1087153" y="6889518"/>
                </a:lnTo>
                <a:lnTo>
                  <a:pt x="7295095" y="6882299"/>
                </a:lnTo>
                <a:lnTo>
                  <a:pt x="9217026" y="5349831"/>
                </a:lnTo>
                <a:lnTo>
                  <a:pt x="8378827"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48248BD7-AE40-49AB-844D-ABD40D80B2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3" name="Freeform 6">
              <a:extLst>
                <a:ext uri="{FF2B5EF4-FFF2-40B4-BE49-F238E27FC236}">
                  <a16:creationId xmlns:a16="http://schemas.microsoft.com/office/drawing/2014/main" id="{977D6250-A0F3-4872-9969-3DB7ADE7C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5796BEC7-5389-45D6-A0D4-F36405E5A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BEA57FAB-D2EF-4F47-A986-4321D5148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 name="Freeform 9">
              <a:extLst>
                <a:ext uri="{FF2B5EF4-FFF2-40B4-BE49-F238E27FC236}">
                  <a16:creationId xmlns:a16="http://schemas.microsoft.com/office/drawing/2014/main" id="{5E8C59C9-8A0C-4F01-A36F-1C6389554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62D244EC-76FC-490A-8371-18E8C0624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FA33782B-4F01-450E-A17D-F7C0335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0FF7E5D0-1447-ECBA-8DD6-B355C9648193}"/>
              </a:ext>
            </a:extLst>
          </p:cNvPr>
          <p:cNvPicPr>
            <a:picLocks noChangeAspect="1"/>
          </p:cNvPicPr>
          <p:nvPr/>
        </p:nvPicPr>
        <p:blipFill rotWithShape="1">
          <a:blip r:embed="rId3"/>
          <a:srcRect l="22394" r="39016" b="-2"/>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4" name="Picture 3">
            <a:extLst>
              <a:ext uri="{FF2B5EF4-FFF2-40B4-BE49-F238E27FC236}">
                <a16:creationId xmlns:a16="http://schemas.microsoft.com/office/drawing/2014/main" id="{7B7837E7-28A0-70BB-E424-169CE68352C5}"/>
              </a:ext>
            </a:extLst>
          </p:cNvPr>
          <p:cNvPicPr>
            <a:picLocks noChangeAspect="1"/>
          </p:cNvPicPr>
          <p:nvPr/>
        </p:nvPicPr>
        <p:blipFill rotWithShape="1">
          <a:blip r:embed="rId4"/>
          <a:srcRect l="15340" r="12153"/>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p:nvSpPr>
          <p:cNvPr id="3" name="TextBox 2">
            <a:extLst>
              <a:ext uri="{FF2B5EF4-FFF2-40B4-BE49-F238E27FC236}">
                <a16:creationId xmlns:a16="http://schemas.microsoft.com/office/drawing/2014/main" id="{8B5DC620-D0AB-24F0-D9FD-B94D43FB3E75}"/>
              </a:ext>
            </a:extLst>
          </p:cNvPr>
          <p:cNvSpPr txBox="1"/>
          <p:nvPr/>
        </p:nvSpPr>
        <p:spPr>
          <a:xfrm>
            <a:off x="4056062" y="467360"/>
            <a:ext cx="7985126" cy="6116319"/>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sz="2800" b="1" dirty="0">
                <a:solidFill>
                  <a:schemeClr val="bg1"/>
                </a:solidFill>
              </a:rPr>
              <a:t>1)Admin(librarian):</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The librarian can Add/edit/update the record of students.</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The librarian can Add/edit/update the record of Books.</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The librarian can Search Books.</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The librarian can Search for Students.</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The librarian can Issue books and library cards.</a:t>
            </a:r>
          </a:p>
          <a:p>
            <a:pPr>
              <a:lnSpc>
                <a:spcPct val="90000"/>
              </a:lnSpc>
              <a:spcBef>
                <a:spcPct val="20000"/>
              </a:spcBef>
              <a:spcAft>
                <a:spcPts val="600"/>
              </a:spcAft>
              <a:buClr>
                <a:schemeClr val="accent1">
                  <a:lumMod val="75000"/>
                </a:schemeClr>
              </a:buClr>
              <a:buSzPct val="145000"/>
              <a:buFont typeface="Arial"/>
              <a:buChar char="•"/>
            </a:pPr>
            <a:r>
              <a:rPr lang="en-US" sz="3200" dirty="0">
                <a:solidFill>
                  <a:schemeClr val="bg1"/>
                </a:solidFill>
              </a:rPr>
              <a:t>2)User(Student):</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A student can register in the system</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A student can view his profile(Edit/Update).</a:t>
            </a:r>
          </a:p>
          <a:p>
            <a:pPr>
              <a:lnSpc>
                <a:spcPct val="90000"/>
              </a:lnSpc>
              <a:spcBef>
                <a:spcPct val="20000"/>
              </a:spcBef>
              <a:spcAft>
                <a:spcPts val="600"/>
              </a:spcAft>
              <a:buClr>
                <a:schemeClr val="accent1">
                  <a:lumMod val="75000"/>
                </a:schemeClr>
              </a:buClr>
              <a:buSzPct val="145000"/>
              <a:buFont typeface="Arial"/>
              <a:buChar char="•"/>
            </a:pPr>
            <a:r>
              <a:rPr lang="en-US" sz="2400" dirty="0">
                <a:solidFill>
                  <a:schemeClr val="bg1"/>
                </a:solidFill>
              </a:rPr>
              <a:t>A student can check the history of issuing books.</a:t>
            </a:r>
          </a:p>
        </p:txBody>
      </p:sp>
    </p:spTree>
    <p:extLst>
      <p:ext uri="{BB962C8B-B14F-4D97-AF65-F5344CB8AC3E}">
        <p14:creationId xmlns:p14="http://schemas.microsoft.com/office/powerpoint/2010/main" val="1970528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41F1421-EB4D-4FCC-84AA-B8EAB598D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1" name="Freeform 6">
              <a:extLst>
                <a:ext uri="{FF2B5EF4-FFF2-40B4-BE49-F238E27FC236}">
                  <a16:creationId xmlns:a16="http://schemas.microsoft.com/office/drawing/2014/main" id="{C2868A18-D0E4-4521-BA87-CE338DE4F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4F736B56-6631-4C1B-9CC6-D26C3DB9A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FF88E20D-A161-4C96-9EAE-6A421E59F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62838FE3-738E-4926-B12B-06CB84AB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0A3A990B-04D7-4B58-9819-692A71E0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4FA6533A-5978-4C31-BE29-20D7F9502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8" name="Rectangle 27">
            <a:extLst>
              <a:ext uri="{FF2B5EF4-FFF2-40B4-BE49-F238E27FC236}">
                <a16:creationId xmlns:a16="http://schemas.microsoft.com/office/drawing/2014/main" id="{A2A1E25D-508A-4EE7-9B89-71BC1BEEF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2">
            <a:extLst>
              <a:ext uri="{FF2B5EF4-FFF2-40B4-BE49-F238E27FC236}">
                <a16:creationId xmlns:a16="http://schemas.microsoft.com/office/drawing/2014/main" id="{6FD9ED33-B960-4F9D-8023-20D83062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2974973" y="-15832"/>
            <a:ext cx="9217026" cy="6889518"/>
          </a:xfrm>
          <a:custGeom>
            <a:avLst/>
            <a:gdLst>
              <a:gd name="connsiteX0" fmla="*/ 1087153 w 9217026"/>
              <a:gd name="connsiteY0" fmla="*/ 0 h 6889518"/>
              <a:gd name="connsiteX1" fmla="*/ 1087153 w 9217026"/>
              <a:gd name="connsiteY1" fmla="*/ 1098 h 6889518"/>
              <a:gd name="connsiteX2" fmla="*/ 0 w 9217026"/>
              <a:gd name="connsiteY2" fmla="*/ 0 h 6889518"/>
              <a:gd name="connsiteX3" fmla="*/ 0 w 9217026"/>
              <a:gd name="connsiteY3" fmla="*/ 6889518 h 6889518"/>
              <a:gd name="connsiteX4" fmla="*/ 1087153 w 9217026"/>
              <a:gd name="connsiteY4" fmla="*/ 6888254 h 6889518"/>
              <a:gd name="connsiteX5" fmla="*/ 1087153 w 9217026"/>
              <a:gd name="connsiteY5" fmla="*/ 6889518 h 6889518"/>
              <a:gd name="connsiteX6" fmla="*/ 7295095 w 9217026"/>
              <a:gd name="connsiteY6" fmla="*/ 6882299 h 6889518"/>
              <a:gd name="connsiteX7" fmla="*/ 9217026 w 9217026"/>
              <a:gd name="connsiteY7" fmla="*/ 5349831 h 6889518"/>
              <a:gd name="connsiteX8" fmla="*/ 8378827 w 9217026"/>
              <a:gd name="connsiteY8" fmla="*/ 7365 h 688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026" h="6889518">
                <a:moveTo>
                  <a:pt x="1087153" y="0"/>
                </a:moveTo>
                <a:lnTo>
                  <a:pt x="1087153" y="1098"/>
                </a:lnTo>
                <a:lnTo>
                  <a:pt x="0" y="0"/>
                </a:lnTo>
                <a:lnTo>
                  <a:pt x="0" y="6889518"/>
                </a:lnTo>
                <a:lnTo>
                  <a:pt x="1087153" y="6888254"/>
                </a:lnTo>
                <a:lnTo>
                  <a:pt x="1087153" y="6889518"/>
                </a:lnTo>
                <a:lnTo>
                  <a:pt x="7295095" y="6882299"/>
                </a:lnTo>
                <a:lnTo>
                  <a:pt x="9217026" y="5349831"/>
                </a:lnTo>
                <a:lnTo>
                  <a:pt x="8378827"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48248BD7-AE40-49AB-844D-ABD40D80B2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3" name="Freeform 6">
              <a:extLst>
                <a:ext uri="{FF2B5EF4-FFF2-40B4-BE49-F238E27FC236}">
                  <a16:creationId xmlns:a16="http://schemas.microsoft.com/office/drawing/2014/main" id="{977D6250-A0F3-4872-9969-3DB7ADE7C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4" name="Freeform 7">
              <a:extLst>
                <a:ext uri="{FF2B5EF4-FFF2-40B4-BE49-F238E27FC236}">
                  <a16:creationId xmlns:a16="http://schemas.microsoft.com/office/drawing/2014/main" id="{5796BEC7-5389-45D6-A0D4-F36405E5A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5" name="Freeform 8">
              <a:extLst>
                <a:ext uri="{FF2B5EF4-FFF2-40B4-BE49-F238E27FC236}">
                  <a16:creationId xmlns:a16="http://schemas.microsoft.com/office/drawing/2014/main" id="{BEA57FAB-D2EF-4F47-A986-4321D5148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6" name="Freeform 9">
              <a:extLst>
                <a:ext uri="{FF2B5EF4-FFF2-40B4-BE49-F238E27FC236}">
                  <a16:creationId xmlns:a16="http://schemas.microsoft.com/office/drawing/2014/main" id="{5E8C59C9-8A0C-4F01-A36F-1C6389554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7" name="Freeform 10">
              <a:extLst>
                <a:ext uri="{FF2B5EF4-FFF2-40B4-BE49-F238E27FC236}">
                  <a16:creationId xmlns:a16="http://schemas.microsoft.com/office/drawing/2014/main" id="{62D244EC-76FC-490A-8371-18E8C0624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8" name="Freeform 11">
              <a:extLst>
                <a:ext uri="{FF2B5EF4-FFF2-40B4-BE49-F238E27FC236}">
                  <a16:creationId xmlns:a16="http://schemas.microsoft.com/office/drawing/2014/main" id="{FA33782B-4F01-450E-A17D-F7C0335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4" name="Picture 3">
            <a:extLst>
              <a:ext uri="{FF2B5EF4-FFF2-40B4-BE49-F238E27FC236}">
                <a16:creationId xmlns:a16="http://schemas.microsoft.com/office/drawing/2014/main" id="{97E854A7-E407-01E6-E7F6-D75C6AC4D005}"/>
              </a:ext>
            </a:extLst>
          </p:cNvPr>
          <p:cNvPicPr>
            <a:picLocks noChangeAspect="1"/>
          </p:cNvPicPr>
          <p:nvPr/>
        </p:nvPicPr>
        <p:blipFill rotWithShape="1">
          <a:blip r:embed="rId3"/>
          <a:srcRect l="45262" r="14456"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6" name="Picture 5">
            <a:extLst>
              <a:ext uri="{FF2B5EF4-FFF2-40B4-BE49-F238E27FC236}">
                <a16:creationId xmlns:a16="http://schemas.microsoft.com/office/drawing/2014/main" id="{057668E6-0F27-103A-3705-94C1A1846CBA}"/>
              </a:ext>
            </a:extLst>
          </p:cNvPr>
          <p:cNvPicPr>
            <a:picLocks noChangeAspect="1"/>
          </p:cNvPicPr>
          <p:nvPr/>
        </p:nvPicPr>
        <p:blipFill rotWithShape="1">
          <a:blip r:embed="rId4"/>
          <a:srcRect r="-4" b="18045"/>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p:nvSpPr>
          <p:cNvPr id="3" name="TextBox 2">
            <a:extLst>
              <a:ext uri="{FF2B5EF4-FFF2-40B4-BE49-F238E27FC236}">
                <a16:creationId xmlns:a16="http://schemas.microsoft.com/office/drawing/2014/main" id="{2345A775-F773-847D-B2BD-093335CE6CA2}"/>
              </a:ext>
            </a:extLst>
          </p:cNvPr>
          <p:cNvSpPr txBox="1"/>
          <p:nvPr/>
        </p:nvSpPr>
        <p:spPr>
          <a:xfrm>
            <a:off x="4056062" y="101600"/>
            <a:ext cx="7985126" cy="6644639"/>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endParaRPr lang="en-US" sz="2000" dirty="0">
              <a:solidFill>
                <a:schemeClr val="bg1"/>
              </a:solidFill>
            </a:endParaRPr>
          </a:p>
        </p:txBody>
      </p:sp>
      <p:sp>
        <p:nvSpPr>
          <p:cNvPr id="39" name="TextBox 38">
            <a:extLst>
              <a:ext uri="{FF2B5EF4-FFF2-40B4-BE49-F238E27FC236}">
                <a16:creationId xmlns:a16="http://schemas.microsoft.com/office/drawing/2014/main" id="{5DDDC513-793F-0C4D-4A2C-6BF02D7C64B1}"/>
              </a:ext>
            </a:extLst>
          </p:cNvPr>
          <p:cNvSpPr txBox="1"/>
          <p:nvPr/>
        </p:nvSpPr>
        <p:spPr>
          <a:xfrm>
            <a:off x="3784600" y="751344"/>
            <a:ext cx="7950200" cy="5170646"/>
          </a:xfrm>
          <a:prstGeom prst="rect">
            <a:avLst/>
          </a:prstGeom>
          <a:noFill/>
        </p:spPr>
        <p:txBody>
          <a:bodyPr wrap="square">
            <a:spAutoFit/>
          </a:bodyPr>
          <a:lstStyle/>
          <a:p>
            <a:r>
              <a:rPr lang="en-US" sz="3600" b="1" dirty="0">
                <a:solidFill>
                  <a:schemeClr val="bg1"/>
                </a:solidFill>
              </a:rPr>
              <a:t>Features of the Project :</a:t>
            </a:r>
          </a:p>
          <a:p>
            <a:r>
              <a:rPr lang="en-US" sz="2400" b="1" dirty="0">
                <a:solidFill>
                  <a:schemeClr val="bg1"/>
                </a:solidFill>
              </a:rPr>
              <a:t>Reports : </a:t>
            </a:r>
          </a:p>
          <a:p>
            <a:r>
              <a:rPr lang="en-US" b="1" dirty="0">
                <a:solidFill>
                  <a:schemeClr val="bg1"/>
                </a:solidFill>
              </a:rPr>
              <a:t>●	Proper reports can be generated with the necessary information to view the real-time updates and progress, with a click of a button.</a:t>
            </a:r>
          </a:p>
          <a:p>
            <a:r>
              <a:rPr lang="en-US" b="1" dirty="0">
                <a:solidFill>
                  <a:schemeClr val="bg1"/>
                </a:solidFill>
              </a:rPr>
              <a:t>●	Friendly user interface: A library management system with functionalities to issue, return, and view the status of books should be user-friendly enough so that the person handling it can get the work done efficiently. It is such that people who haven’t used software earlier can also work on it efficiently without knowing any technicalities.</a:t>
            </a:r>
          </a:p>
          <a:p>
            <a:r>
              <a:rPr lang="en-US" b="1" dirty="0">
                <a:solidFill>
                  <a:schemeClr val="bg1"/>
                </a:solidFill>
              </a:rPr>
              <a:t>●	Real-time errors display: A proper provision to display error messages is provided so that the problem with the system can be known and resolved easily.</a:t>
            </a:r>
          </a:p>
          <a:p>
            <a:r>
              <a:rPr lang="en-US" sz="2000" b="1" dirty="0">
                <a:solidFill>
                  <a:schemeClr val="bg1"/>
                </a:solidFill>
              </a:rPr>
              <a:t>Security: </a:t>
            </a:r>
          </a:p>
          <a:p>
            <a:r>
              <a:rPr lang="en-US" b="1" dirty="0">
                <a:solidFill>
                  <a:schemeClr val="bg1"/>
                </a:solidFill>
              </a:rPr>
              <a:t>●	A secure system for logins and preventing unauthorized ones is provided so that no one uses it without permission.</a:t>
            </a:r>
          </a:p>
          <a:p>
            <a:r>
              <a:rPr lang="en-US" b="1" dirty="0">
                <a:solidFill>
                  <a:schemeClr val="bg1"/>
                </a:solidFill>
              </a:rPr>
              <a:t>●	Validated entries are permitted: Each form has its validations, so the possibility of wrong entries is minimized.</a:t>
            </a:r>
          </a:p>
        </p:txBody>
      </p:sp>
    </p:spTree>
    <p:extLst>
      <p:ext uri="{BB962C8B-B14F-4D97-AF65-F5344CB8AC3E}">
        <p14:creationId xmlns:p14="http://schemas.microsoft.com/office/powerpoint/2010/main" val="80393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51"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2"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3"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4"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5"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6"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58" name="Rectangle 57">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7971A65-140D-F302-0A19-079D4F9369CB}"/>
              </a:ext>
            </a:extLst>
          </p:cNvPr>
          <p:cNvPicPr>
            <a:picLocks noChangeAspect="1"/>
          </p:cNvPicPr>
          <p:nvPr/>
        </p:nvPicPr>
        <p:blipFill rotWithShape="1">
          <a:blip r:embed="rId2">
            <a:alphaModFix amt="25000"/>
          </a:blip>
          <a:srcRect t="20389" b="19930"/>
          <a:stretch/>
        </p:blipFill>
        <p:spPr>
          <a:xfrm>
            <a:off x="20" y="10"/>
            <a:ext cx="12191980" cy="6857990"/>
          </a:xfrm>
          <a:prstGeom prst="rect">
            <a:avLst/>
          </a:prstGeom>
        </p:spPr>
      </p:pic>
      <p:graphicFrame>
        <p:nvGraphicFramePr>
          <p:cNvPr id="45" name="TextBox 2">
            <a:extLst>
              <a:ext uri="{FF2B5EF4-FFF2-40B4-BE49-F238E27FC236}">
                <a16:creationId xmlns:a16="http://schemas.microsoft.com/office/drawing/2014/main" id="{AC858F71-F159-FEF3-E8E5-8F60683C9A2C}"/>
              </a:ext>
            </a:extLst>
          </p:cNvPr>
          <p:cNvGraphicFramePr/>
          <p:nvPr>
            <p:extLst>
              <p:ext uri="{D42A27DB-BD31-4B8C-83A1-F6EECF244321}">
                <p14:modId xmlns:p14="http://schemas.microsoft.com/office/powerpoint/2010/main" val="4101560508"/>
              </p:ext>
            </p:extLst>
          </p:nvPr>
        </p:nvGraphicFramePr>
        <p:xfrm>
          <a:off x="457200" y="213360"/>
          <a:ext cx="11450320" cy="608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392882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7" name="Rectangle 16">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A281DEF-2F92-9E7A-98A3-373253273342}"/>
              </a:ext>
            </a:extLst>
          </p:cNvPr>
          <p:cNvPicPr>
            <a:picLocks noChangeAspect="1"/>
          </p:cNvPicPr>
          <p:nvPr/>
        </p:nvPicPr>
        <p:blipFill rotWithShape="1">
          <a:blip r:embed="rId3"/>
          <a:srcRect l="25002" r="18998" b="-1"/>
          <a:stretch/>
        </p:blipFill>
        <p:spPr>
          <a:xfrm>
            <a:off x="20" y="10"/>
            <a:ext cx="12191980" cy="6857990"/>
          </a:xfrm>
          <a:prstGeom prst="rect">
            <a:avLst/>
          </a:prstGeom>
        </p:spPr>
      </p:pic>
      <p:sp>
        <p:nvSpPr>
          <p:cNvPr id="19"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2"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TextBox 2">
            <a:extLst>
              <a:ext uri="{FF2B5EF4-FFF2-40B4-BE49-F238E27FC236}">
                <a16:creationId xmlns:a16="http://schemas.microsoft.com/office/drawing/2014/main" id="{1D64C182-1735-2FB7-4AF5-8524C05265E8}"/>
              </a:ext>
            </a:extLst>
          </p:cNvPr>
          <p:cNvSpPr txBox="1"/>
          <p:nvPr/>
        </p:nvSpPr>
        <p:spPr>
          <a:xfrm>
            <a:off x="3970867" y="2048933"/>
            <a:ext cx="7532156" cy="3742267"/>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a:solidFill>
                  <a:schemeClr val="bg1"/>
                </a:solidFill>
              </a:rPr>
              <a:t>USES OF LIBRARY MANAGEMENT USING JAVA</a:t>
            </a:r>
          </a:p>
          <a:p>
            <a:pPr>
              <a:lnSpc>
                <a:spcPct val="90000"/>
              </a:lnSpc>
              <a:spcBef>
                <a:spcPct val="20000"/>
              </a:spcBef>
              <a:spcAft>
                <a:spcPts val="600"/>
              </a:spcAft>
              <a:buClr>
                <a:schemeClr val="accent1">
                  <a:lumMod val="75000"/>
                </a:schemeClr>
              </a:buClr>
              <a:buSzPct val="145000"/>
              <a:buFont typeface="Arial"/>
              <a:buChar char="•"/>
            </a:pPr>
            <a:endParaRPr lang="en-US">
              <a:solidFill>
                <a:schemeClr val="bg1"/>
              </a:solidFill>
            </a:endParaRPr>
          </a:p>
          <a:p>
            <a:pPr>
              <a:lnSpc>
                <a:spcPct val="90000"/>
              </a:lnSpc>
              <a:spcBef>
                <a:spcPct val="20000"/>
              </a:spcBef>
              <a:spcAft>
                <a:spcPts val="600"/>
              </a:spcAft>
              <a:buClr>
                <a:schemeClr val="accent1">
                  <a:lumMod val="75000"/>
                </a:schemeClr>
              </a:buClr>
              <a:buSzPct val="145000"/>
              <a:buFont typeface="Arial"/>
              <a:buChar char="•"/>
            </a:pPr>
            <a:r>
              <a:rPr lang="en-US">
                <a:solidFill>
                  <a:schemeClr val="bg1"/>
                </a:solidFill>
              </a:rPr>
              <a:t>Java is an object-oriented language that is similar to C++ but has more features in it like free access, and it can run on all platforms. Some of the unique features that make it the best choice for such software development are:</a:t>
            </a:r>
          </a:p>
          <a:p>
            <a:pPr>
              <a:lnSpc>
                <a:spcPct val="90000"/>
              </a:lnSpc>
              <a:spcBef>
                <a:spcPct val="20000"/>
              </a:spcBef>
              <a:spcAft>
                <a:spcPts val="600"/>
              </a:spcAft>
              <a:buClr>
                <a:schemeClr val="accent1">
                  <a:lumMod val="75000"/>
                </a:schemeClr>
              </a:buClr>
              <a:buSzPct val="145000"/>
              <a:buFont typeface="Arial"/>
              <a:buChar char="•"/>
            </a:pPr>
            <a:r>
              <a:rPr lang="en-US">
                <a:solidFill>
                  <a:schemeClr val="bg1"/>
                </a:solidFill>
              </a:rPr>
              <a:t>Simple language: It does not have such problems as operator overloading or pointers that can complicate the process.</a:t>
            </a:r>
          </a:p>
          <a:p>
            <a:pPr>
              <a:lnSpc>
                <a:spcPct val="90000"/>
              </a:lnSpc>
              <a:spcBef>
                <a:spcPct val="20000"/>
              </a:spcBef>
              <a:spcAft>
                <a:spcPts val="600"/>
              </a:spcAft>
              <a:buClr>
                <a:schemeClr val="accent1">
                  <a:lumMod val="75000"/>
                </a:schemeClr>
              </a:buClr>
              <a:buSzPct val="145000"/>
              <a:buFont typeface="Arial"/>
              <a:buChar char="•"/>
            </a:pPr>
            <a:r>
              <a:rPr lang="en-US">
                <a:solidFill>
                  <a:schemeClr val="bg1"/>
                </a:solidFill>
              </a:rPr>
              <a:t>Object-oriented: As an object-oriented project, it is considered to have a state and behavior and give output accordingly.</a:t>
            </a:r>
          </a:p>
          <a:p>
            <a:pPr>
              <a:lnSpc>
                <a:spcPct val="90000"/>
              </a:lnSpc>
              <a:spcBef>
                <a:spcPct val="20000"/>
              </a:spcBef>
              <a:spcAft>
                <a:spcPts val="600"/>
              </a:spcAft>
              <a:buClr>
                <a:schemeClr val="accent1">
                  <a:lumMod val="75000"/>
                </a:schemeClr>
              </a:buClr>
              <a:buSzPct val="145000"/>
              <a:buFont typeface="Arial"/>
              <a:buChar char="•"/>
            </a:pPr>
            <a:r>
              <a:rPr lang="en-US">
                <a:solidFill>
                  <a:schemeClr val="bg1"/>
                </a:solidFill>
              </a:rPr>
              <a:t>Secure: It runs the program in the sandbox and converts to bytecode after compilation, to avoid data tampering from untrusted sources.</a:t>
            </a:r>
          </a:p>
        </p:txBody>
      </p:sp>
    </p:spTree>
    <p:extLst>
      <p:ext uri="{BB962C8B-B14F-4D97-AF65-F5344CB8AC3E}">
        <p14:creationId xmlns:p14="http://schemas.microsoft.com/office/powerpoint/2010/main" val="1149629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41F1421-EB4D-4FCC-84AA-B8EAB598D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3" name="Freeform 6">
              <a:extLst>
                <a:ext uri="{FF2B5EF4-FFF2-40B4-BE49-F238E27FC236}">
                  <a16:creationId xmlns:a16="http://schemas.microsoft.com/office/drawing/2014/main" id="{C2868A18-D0E4-4521-BA87-CE338DE4FB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4" name="Freeform 7">
              <a:extLst>
                <a:ext uri="{FF2B5EF4-FFF2-40B4-BE49-F238E27FC236}">
                  <a16:creationId xmlns:a16="http://schemas.microsoft.com/office/drawing/2014/main" id="{4F736B56-6631-4C1B-9CC6-D26C3DB9A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5" name="Freeform 8">
              <a:extLst>
                <a:ext uri="{FF2B5EF4-FFF2-40B4-BE49-F238E27FC236}">
                  <a16:creationId xmlns:a16="http://schemas.microsoft.com/office/drawing/2014/main" id="{FF88E20D-A161-4C96-9EAE-6A421E59F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6" name="Freeform 9">
              <a:extLst>
                <a:ext uri="{FF2B5EF4-FFF2-40B4-BE49-F238E27FC236}">
                  <a16:creationId xmlns:a16="http://schemas.microsoft.com/office/drawing/2014/main" id="{62838FE3-738E-4926-B12B-06CB84AB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7" name="Freeform 10">
              <a:extLst>
                <a:ext uri="{FF2B5EF4-FFF2-40B4-BE49-F238E27FC236}">
                  <a16:creationId xmlns:a16="http://schemas.microsoft.com/office/drawing/2014/main" id="{0A3A990B-04D7-4B58-9819-692A71E0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8" name="Freeform 11">
              <a:extLst>
                <a:ext uri="{FF2B5EF4-FFF2-40B4-BE49-F238E27FC236}">
                  <a16:creationId xmlns:a16="http://schemas.microsoft.com/office/drawing/2014/main" id="{4FA6533A-5978-4C31-BE29-20D7F9502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0" name="Rectangle 39">
            <a:extLst>
              <a:ext uri="{FF2B5EF4-FFF2-40B4-BE49-F238E27FC236}">
                <a16:creationId xmlns:a16="http://schemas.microsoft.com/office/drawing/2014/main" id="{A2A1E25D-508A-4EE7-9B89-71BC1BEEF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22">
            <a:extLst>
              <a:ext uri="{FF2B5EF4-FFF2-40B4-BE49-F238E27FC236}">
                <a16:creationId xmlns:a16="http://schemas.microsoft.com/office/drawing/2014/main" id="{6FD9ED33-B960-4F9D-8023-20D83062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2974973" y="-15832"/>
            <a:ext cx="9217026" cy="6889518"/>
          </a:xfrm>
          <a:custGeom>
            <a:avLst/>
            <a:gdLst>
              <a:gd name="connsiteX0" fmla="*/ 1087153 w 9217026"/>
              <a:gd name="connsiteY0" fmla="*/ 0 h 6889518"/>
              <a:gd name="connsiteX1" fmla="*/ 1087153 w 9217026"/>
              <a:gd name="connsiteY1" fmla="*/ 1098 h 6889518"/>
              <a:gd name="connsiteX2" fmla="*/ 0 w 9217026"/>
              <a:gd name="connsiteY2" fmla="*/ 0 h 6889518"/>
              <a:gd name="connsiteX3" fmla="*/ 0 w 9217026"/>
              <a:gd name="connsiteY3" fmla="*/ 6889518 h 6889518"/>
              <a:gd name="connsiteX4" fmla="*/ 1087153 w 9217026"/>
              <a:gd name="connsiteY4" fmla="*/ 6888254 h 6889518"/>
              <a:gd name="connsiteX5" fmla="*/ 1087153 w 9217026"/>
              <a:gd name="connsiteY5" fmla="*/ 6889518 h 6889518"/>
              <a:gd name="connsiteX6" fmla="*/ 7295095 w 9217026"/>
              <a:gd name="connsiteY6" fmla="*/ 6882299 h 6889518"/>
              <a:gd name="connsiteX7" fmla="*/ 9217026 w 9217026"/>
              <a:gd name="connsiteY7" fmla="*/ 5349831 h 6889518"/>
              <a:gd name="connsiteX8" fmla="*/ 8378827 w 9217026"/>
              <a:gd name="connsiteY8" fmla="*/ 7365 h 688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026" h="6889518">
                <a:moveTo>
                  <a:pt x="1087153" y="0"/>
                </a:moveTo>
                <a:lnTo>
                  <a:pt x="1087153" y="1098"/>
                </a:lnTo>
                <a:lnTo>
                  <a:pt x="0" y="0"/>
                </a:lnTo>
                <a:lnTo>
                  <a:pt x="0" y="6889518"/>
                </a:lnTo>
                <a:lnTo>
                  <a:pt x="1087153" y="6888254"/>
                </a:lnTo>
                <a:lnTo>
                  <a:pt x="1087153" y="6889518"/>
                </a:lnTo>
                <a:lnTo>
                  <a:pt x="7295095" y="6882299"/>
                </a:lnTo>
                <a:lnTo>
                  <a:pt x="9217026" y="5349831"/>
                </a:lnTo>
                <a:lnTo>
                  <a:pt x="8378827"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nvGrpSpPr>
          <p:cNvPr id="44" name="Group 43">
            <a:extLst>
              <a:ext uri="{FF2B5EF4-FFF2-40B4-BE49-F238E27FC236}">
                <a16:creationId xmlns:a16="http://schemas.microsoft.com/office/drawing/2014/main" id="{48248BD7-AE40-49AB-844D-ABD40D80B2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45" name="Freeform 6">
              <a:extLst>
                <a:ext uri="{FF2B5EF4-FFF2-40B4-BE49-F238E27FC236}">
                  <a16:creationId xmlns:a16="http://schemas.microsoft.com/office/drawing/2014/main" id="{977D6250-A0F3-4872-9969-3DB7ADE7C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6" name="Freeform 7">
              <a:extLst>
                <a:ext uri="{FF2B5EF4-FFF2-40B4-BE49-F238E27FC236}">
                  <a16:creationId xmlns:a16="http://schemas.microsoft.com/office/drawing/2014/main" id="{5796BEC7-5389-45D6-A0D4-F36405E5A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7" name="Freeform 8">
              <a:extLst>
                <a:ext uri="{FF2B5EF4-FFF2-40B4-BE49-F238E27FC236}">
                  <a16:creationId xmlns:a16="http://schemas.microsoft.com/office/drawing/2014/main" id="{BEA57FAB-D2EF-4F47-A986-4321D5148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8" name="Freeform 9">
              <a:extLst>
                <a:ext uri="{FF2B5EF4-FFF2-40B4-BE49-F238E27FC236}">
                  <a16:creationId xmlns:a16="http://schemas.microsoft.com/office/drawing/2014/main" id="{5E8C59C9-8A0C-4F01-A36F-1C6389554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9" name="Freeform 10">
              <a:extLst>
                <a:ext uri="{FF2B5EF4-FFF2-40B4-BE49-F238E27FC236}">
                  <a16:creationId xmlns:a16="http://schemas.microsoft.com/office/drawing/2014/main" id="{62D244EC-76FC-490A-8371-18E8C0624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0" name="Freeform 11">
              <a:extLst>
                <a:ext uri="{FF2B5EF4-FFF2-40B4-BE49-F238E27FC236}">
                  <a16:creationId xmlns:a16="http://schemas.microsoft.com/office/drawing/2014/main" id="{FA33782B-4F01-450E-A17D-F7C0335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5" name="Picture 4">
            <a:extLst>
              <a:ext uri="{FF2B5EF4-FFF2-40B4-BE49-F238E27FC236}">
                <a16:creationId xmlns:a16="http://schemas.microsoft.com/office/drawing/2014/main" id="{3923E72C-A294-149A-D31C-51EF4E332409}"/>
              </a:ext>
            </a:extLst>
          </p:cNvPr>
          <p:cNvPicPr>
            <a:picLocks noChangeAspect="1"/>
          </p:cNvPicPr>
          <p:nvPr/>
        </p:nvPicPr>
        <p:blipFill rotWithShape="1">
          <a:blip r:embed="rId3"/>
          <a:srcRect l="20793" r="38802"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4" name="Picture 3">
            <a:extLst>
              <a:ext uri="{FF2B5EF4-FFF2-40B4-BE49-F238E27FC236}">
                <a16:creationId xmlns:a16="http://schemas.microsoft.com/office/drawing/2014/main" id="{F0F36677-A292-B7D7-0EF9-DFA7B906BBD1}"/>
              </a:ext>
            </a:extLst>
          </p:cNvPr>
          <p:cNvPicPr>
            <a:picLocks noChangeAspect="1"/>
          </p:cNvPicPr>
          <p:nvPr/>
        </p:nvPicPr>
        <p:blipFill rotWithShape="1">
          <a:blip r:embed="rId4"/>
          <a:srcRect t="2991" b="10158"/>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p:nvSpPr>
          <p:cNvPr id="3" name="TextBox 2">
            <a:extLst>
              <a:ext uri="{FF2B5EF4-FFF2-40B4-BE49-F238E27FC236}">
                <a16:creationId xmlns:a16="http://schemas.microsoft.com/office/drawing/2014/main" id="{D80DF629-89B5-4FF9-1717-C179EF41BC19}"/>
              </a:ext>
            </a:extLst>
          </p:cNvPr>
          <p:cNvSpPr txBox="1"/>
          <p:nvPr/>
        </p:nvSpPr>
        <p:spPr>
          <a:xfrm>
            <a:off x="4056062" y="554804"/>
            <a:ext cx="7985126" cy="5578867"/>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sz="3200" dirty="0">
                <a:solidFill>
                  <a:schemeClr val="bg1"/>
                </a:solidFill>
              </a:rPr>
              <a:t>DIFFERENT TYPES OF INTERFACES USED IN THE PROJECT</a:t>
            </a:r>
          </a:p>
          <a:p>
            <a:pPr>
              <a:lnSpc>
                <a:spcPct val="90000"/>
              </a:lnSpc>
              <a:spcBef>
                <a:spcPct val="20000"/>
              </a:spcBef>
              <a:spcAft>
                <a:spcPts val="600"/>
              </a:spcAft>
              <a:buClr>
                <a:schemeClr val="accent1">
                  <a:lumMod val="75000"/>
                </a:schemeClr>
              </a:buClr>
              <a:buSzPct val="145000"/>
              <a:buFont typeface="Arial"/>
              <a:buChar char="•"/>
            </a:pPr>
            <a:endParaRPr lang="en-US" sz="1300" dirty="0">
              <a:solidFill>
                <a:schemeClr val="bg1"/>
              </a:solidFill>
            </a:endParaRPr>
          </a:p>
          <a:p>
            <a:pPr>
              <a:lnSpc>
                <a:spcPct val="90000"/>
              </a:lnSpc>
              <a:spcBef>
                <a:spcPct val="20000"/>
              </a:spcBef>
              <a:spcAft>
                <a:spcPts val="600"/>
              </a:spcAft>
              <a:buClr>
                <a:schemeClr val="accent1">
                  <a:lumMod val="75000"/>
                </a:schemeClr>
              </a:buClr>
              <a:buSzPct val="145000"/>
              <a:buFont typeface="Arial"/>
              <a:buChar char="•"/>
            </a:pPr>
            <a:r>
              <a:rPr lang="en-US" sz="1600" dirty="0">
                <a:solidFill>
                  <a:schemeClr val="bg1"/>
                </a:solidFill>
              </a:rPr>
              <a:t>★	User Menu: The user menu displays all the books that are issued by the user.</a:t>
            </a:r>
          </a:p>
          <a:p>
            <a:pPr>
              <a:lnSpc>
                <a:spcPct val="90000"/>
              </a:lnSpc>
              <a:spcBef>
                <a:spcPct val="20000"/>
              </a:spcBef>
              <a:spcAft>
                <a:spcPts val="600"/>
              </a:spcAft>
              <a:buClr>
                <a:schemeClr val="accent1">
                  <a:lumMod val="75000"/>
                </a:schemeClr>
              </a:buClr>
              <a:buSzPct val="145000"/>
              <a:buFont typeface="Arial"/>
              <a:buChar char="•"/>
            </a:pPr>
            <a:r>
              <a:rPr lang="en-US" sz="1600" dirty="0">
                <a:solidFill>
                  <a:schemeClr val="bg1"/>
                </a:solidFill>
              </a:rPr>
              <a:t>★	Admin Menu: The admin has all the permissions in the system and can perform functions like add books and users, delete/edit books, return books, details of users, details of books, create, and reset the database, etc.</a:t>
            </a:r>
          </a:p>
          <a:p>
            <a:pPr>
              <a:lnSpc>
                <a:spcPct val="90000"/>
              </a:lnSpc>
              <a:spcBef>
                <a:spcPct val="20000"/>
              </a:spcBef>
              <a:spcAft>
                <a:spcPts val="600"/>
              </a:spcAft>
              <a:buClr>
                <a:schemeClr val="accent1">
                  <a:lumMod val="75000"/>
                </a:schemeClr>
              </a:buClr>
              <a:buSzPct val="145000"/>
              <a:buFont typeface="Arial"/>
              <a:buChar char="•"/>
            </a:pPr>
            <a:r>
              <a:rPr lang="en-US" sz="1600" dirty="0">
                <a:solidFill>
                  <a:schemeClr val="bg1"/>
                </a:solidFill>
              </a:rPr>
              <a:t>★	Output menu: The output menu will display the answers to the query. The initial id and password for the first login would be for admin, and the username and password would also be the same, i.e. admin.</a:t>
            </a:r>
          </a:p>
          <a:p>
            <a:pPr>
              <a:lnSpc>
                <a:spcPct val="90000"/>
              </a:lnSpc>
              <a:spcBef>
                <a:spcPct val="20000"/>
              </a:spcBef>
              <a:spcAft>
                <a:spcPts val="600"/>
              </a:spcAft>
              <a:buClr>
                <a:schemeClr val="accent1">
                  <a:lumMod val="75000"/>
                </a:schemeClr>
              </a:buClr>
              <a:buSzPct val="145000"/>
              <a:buFont typeface="Arial"/>
              <a:buChar char="•"/>
            </a:pPr>
            <a:r>
              <a:rPr lang="en-US" sz="1600" dirty="0">
                <a:solidFill>
                  <a:schemeClr val="bg1"/>
                </a:solidFill>
              </a:rPr>
              <a:t>★	View Books- When you click this option, the details of the books as stored in the table will be displayed with their name, genre, price, Subject, Author, Copyright, Publisher, Edition Pages, ISBN, and other book details if mentioned in the database.</a:t>
            </a:r>
          </a:p>
          <a:p>
            <a:pPr>
              <a:lnSpc>
                <a:spcPct val="90000"/>
              </a:lnSpc>
              <a:spcBef>
                <a:spcPct val="20000"/>
              </a:spcBef>
              <a:spcAft>
                <a:spcPts val="600"/>
              </a:spcAft>
              <a:buClr>
                <a:schemeClr val="accent1">
                  <a:lumMod val="75000"/>
                </a:schemeClr>
              </a:buClr>
              <a:buSzPct val="145000"/>
              <a:buFont typeface="Arial"/>
              <a:buChar char="•"/>
            </a:pPr>
            <a:r>
              <a:rPr lang="en-US" sz="1600" dirty="0">
                <a:solidFill>
                  <a:schemeClr val="bg1"/>
                </a:solidFill>
              </a:rPr>
              <a:t>★	View Members/ Students/ Users – The users in the system are displayed with their details to whom the books would be issued and their present status (issued, returned, pending fine, etc.)</a:t>
            </a:r>
          </a:p>
        </p:txBody>
      </p:sp>
    </p:spTree>
    <p:extLst>
      <p:ext uri="{BB962C8B-B14F-4D97-AF65-F5344CB8AC3E}">
        <p14:creationId xmlns:p14="http://schemas.microsoft.com/office/powerpoint/2010/main" val="37450953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258</TotalTime>
  <Words>1726</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Corbel</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saisubham200@outlook.com</dc:creator>
  <cp:lastModifiedBy>Ravi Raj Kumar Patnaik</cp:lastModifiedBy>
  <cp:revision>5</cp:revision>
  <dcterms:created xsi:type="dcterms:W3CDTF">2022-05-22T06:28:41Z</dcterms:created>
  <dcterms:modified xsi:type="dcterms:W3CDTF">2022-12-21T13:15:22Z</dcterms:modified>
</cp:coreProperties>
</file>